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fntdata" ContentType="application/x-fontdata"/>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Lst>
  <p:notesMasterIdLst>
    <p:notesMasterId r:id="rId83"/>
  </p:notesMasterIdLst>
  <p:sldIdLst>
    <p:sldId id="312" r:id="rId3"/>
    <p:sldId id="313" r:id="rId4"/>
    <p:sldId id="314" r:id="rId5"/>
    <p:sldId id="315" r:id="rId6"/>
    <p:sldId id="319" r:id="rId7"/>
    <p:sldId id="316" r:id="rId8"/>
    <p:sldId id="318" r:id="rId9"/>
    <p:sldId id="317" r:id="rId10"/>
    <p:sldId id="320" r:id="rId11"/>
    <p:sldId id="321" r:id="rId12"/>
    <p:sldId id="322" r:id="rId13"/>
    <p:sldId id="324" r:id="rId14"/>
    <p:sldId id="327" r:id="rId15"/>
    <p:sldId id="328" r:id="rId16"/>
    <p:sldId id="329" r:id="rId17"/>
    <p:sldId id="330" r:id="rId18"/>
    <p:sldId id="331" r:id="rId19"/>
    <p:sldId id="332" r:id="rId20"/>
    <p:sldId id="333" r:id="rId21"/>
    <p:sldId id="334" r:id="rId22"/>
    <p:sldId id="336" r:id="rId23"/>
    <p:sldId id="337" r:id="rId24"/>
    <p:sldId id="338" r:id="rId25"/>
    <p:sldId id="339" r:id="rId26"/>
    <p:sldId id="340" r:id="rId27"/>
    <p:sldId id="257" r:id="rId28"/>
    <p:sldId id="258" r:id="rId29"/>
    <p:sldId id="259" r:id="rId30"/>
    <p:sldId id="260" r:id="rId31"/>
    <p:sldId id="261" r:id="rId32"/>
    <p:sldId id="262" r:id="rId33"/>
    <p:sldId id="263" r:id="rId34"/>
    <p:sldId id="264" r:id="rId35"/>
    <p:sldId id="265" r:id="rId36"/>
    <p:sldId id="266" r:id="rId37"/>
    <p:sldId id="267" r:id="rId38"/>
    <p:sldId id="268" r:id="rId39"/>
    <p:sldId id="269" r:id="rId40"/>
    <p:sldId id="270" r:id="rId41"/>
    <p:sldId id="271" r:id="rId42"/>
    <p:sldId id="272" r:id="rId43"/>
    <p:sldId id="273" r:id="rId44"/>
    <p:sldId id="274" r:id="rId45"/>
    <p:sldId id="275" r:id="rId46"/>
    <p:sldId id="276" r:id="rId47"/>
    <p:sldId id="277" r:id="rId48"/>
    <p:sldId id="278" r:id="rId49"/>
    <p:sldId id="279" r:id="rId50"/>
    <p:sldId id="280" r:id="rId51"/>
    <p:sldId id="281" r:id="rId52"/>
    <p:sldId id="282" r:id="rId53"/>
    <p:sldId id="283" r:id="rId54"/>
    <p:sldId id="284" r:id="rId55"/>
    <p:sldId id="285" r:id="rId56"/>
    <p:sldId id="286" r:id="rId57"/>
    <p:sldId id="287" r:id="rId58"/>
    <p:sldId id="288" r:id="rId59"/>
    <p:sldId id="289" r:id="rId60"/>
    <p:sldId id="290" r:id="rId61"/>
    <p:sldId id="291" r:id="rId62"/>
    <p:sldId id="292" r:id="rId63"/>
    <p:sldId id="293" r:id="rId64"/>
    <p:sldId id="294" r:id="rId65"/>
    <p:sldId id="295" r:id="rId66"/>
    <p:sldId id="296" r:id="rId67"/>
    <p:sldId id="297" r:id="rId68"/>
    <p:sldId id="298" r:id="rId69"/>
    <p:sldId id="299" r:id="rId70"/>
    <p:sldId id="300" r:id="rId71"/>
    <p:sldId id="301" r:id="rId72"/>
    <p:sldId id="302" r:id="rId73"/>
    <p:sldId id="303" r:id="rId74"/>
    <p:sldId id="304" r:id="rId75"/>
    <p:sldId id="305" r:id="rId76"/>
    <p:sldId id="306" r:id="rId77"/>
    <p:sldId id="307" r:id="rId78"/>
    <p:sldId id="308" r:id="rId79"/>
    <p:sldId id="309" r:id="rId80"/>
    <p:sldId id="310" r:id="rId81"/>
    <p:sldId id="311" r:id="rId82"/>
  </p:sldIdLst>
  <p:sldSz cx="9144000" cy="5143500" type="screen16x9"/>
  <p:notesSz cx="6858000" cy="9144000"/>
  <p:embeddedFontLst>
    <p:embeddedFont>
      <p:font typeface="Amatic SC" pitchFamily="2" charset="-79"/>
      <p:regular r:id="rId84"/>
      <p:bold r:id="rId85"/>
    </p:embeddedFont>
    <p:embeddedFont>
      <p:font typeface="Bebas Neue" panose="020B0606020202050201" pitchFamily="34" charset="77"/>
      <p:regular r:id="rId86"/>
    </p:embeddedFont>
    <p:embeddedFont>
      <p:font typeface="Calibri" panose="020F0502020204030204" pitchFamily="34" charset="0"/>
      <p:regular r:id="rId87"/>
      <p:bold r:id="rId88"/>
      <p:italic r:id="rId89"/>
      <p:boldItalic r:id="rId90"/>
    </p:embeddedFont>
    <p:embeddedFont>
      <p:font typeface="Chakra Petch Medium" pitchFamily="2" charset="-34"/>
      <p:regular r:id="rId91"/>
      <p:bold r:id="rId92"/>
      <p:italic r:id="rId93"/>
      <p:boldItalic r:id="rId94"/>
    </p:embeddedFont>
    <p:embeddedFont>
      <p:font typeface="Fira Code" panose="020B0809050000020004" pitchFamily="49" charset="0"/>
      <p:regular r:id="rId95"/>
      <p:bold r:id="rId96"/>
    </p:embeddedFont>
    <p:embeddedFont>
      <p:font typeface="Fira Code Medium" panose="020F0502020204030204" pitchFamily="34" charset="0"/>
      <p:regular r:id="rId97"/>
      <p:bold r:id="rId98"/>
    </p:embeddedFont>
    <p:embeddedFont>
      <p:font typeface="Poppins" pitchFamily="2" charset="77"/>
      <p:regular r:id="rId99"/>
      <p:bold r:id="rId100"/>
      <p:italic r:id="rId101"/>
      <p:boldItalic r:id="rId102"/>
    </p:embeddedFont>
    <p:embeddedFont>
      <p:font typeface="Proxima Nova" panose="02000506030000020004" pitchFamily="2" charset="0"/>
      <p:regular r:id="rId103"/>
      <p:bold r:id="rId104"/>
      <p:italic r:id="rId105"/>
      <p:boldItalic r:id="rId106"/>
    </p:embeddedFont>
    <p:embeddedFont>
      <p:font typeface="Roboto Condensed Light" panose="020F0302020204030204" pitchFamily="34" charset="0"/>
      <p:regular r:id="rId107"/>
      <p:italic r:id="rId108"/>
    </p:embeddedFont>
    <p:embeddedFont>
      <p:font typeface="Roboto Medium" panose="020F0502020204030204" pitchFamily="34" charset="0"/>
      <p:regular r:id="rId109"/>
      <p:bold r:id="rId110"/>
      <p:italic r:id="rId111"/>
      <p:boldItalic r:id="rId1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642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0E500EB-04B0-42AC-9AA6-9B0A4C932603}" v="91" dt="2022-12-05T18:43:40.246"/>
  </p1510:revLst>
</p1510:revInfo>
</file>

<file path=ppt/tableStyles.xml><?xml version="1.0" encoding="utf-8"?>
<a:tblStyleLst xmlns:a="http://schemas.openxmlformats.org/drawingml/2006/main" def="{C60F5041-3C63-49E1-8C6B-97563273EE91}">
  <a:tblStyle styleId="{C60F5041-3C63-49E1-8C6B-97563273EE9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798"/>
    <p:restoredTop sz="94650"/>
  </p:normalViewPr>
  <p:slideViewPr>
    <p:cSldViewPr snapToGrid="0">
      <p:cViewPr>
        <p:scale>
          <a:sx n="162" d="100"/>
          <a:sy n="162" d="100"/>
        </p:scale>
        <p:origin x="304" y="1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117" Type="http://schemas.microsoft.com/office/2016/11/relationships/changesInfo" Target="changesInfos/changesInfo1.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fntdata"/><Relationship Id="rId89" Type="http://schemas.openxmlformats.org/officeDocument/2006/relationships/font" Target="fonts/font6.fntdata"/><Relationship Id="rId112" Type="http://schemas.openxmlformats.org/officeDocument/2006/relationships/font" Target="fonts/font29.fntdata"/><Relationship Id="rId16" Type="http://schemas.openxmlformats.org/officeDocument/2006/relationships/slide" Target="slides/slide14.xml"/><Relationship Id="rId107" Type="http://schemas.openxmlformats.org/officeDocument/2006/relationships/font" Target="fonts/font24.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font" Target="fonts/font19.fntdata"/><Relationship Id="rId5" Type="http://schemas.openxmlformats.org/officeDocument/2006/relationships/slide" Target="slides/slide3.xml"/><Relationship Id="rId90" Type="http://schemas.openxmlformats.org/officeDocument/2006/relationships/font" Target="fonts/font7.fntdata"/><Relationship Id="rId95" Type="http://schemas.openxmlformats.org/officeDocument/2006/relationships/font" Target="fonts/font12.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presProps" Target="presProps.xml"/><Relationship Id="rId118" Type="http://schemas.microsoft.com/office/2015/10/relationships/revisionInfo" Target="revisionInfo.xml"/><Relationship Id="rId80" Type="http://schemas.openxmlformats.org/officeDocument/2006/relationships/slide" Target="slides/slide78.xml"/><Relationship Id="rId85" Type="http://schemas.openxmlformats.org/officeDocument/2006/relationships/font" Target="fonts/font2.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20.fntdata"/><Relationship Id="rId108" Type="http://schemas.openxmlformats.org/officeDocument/2006/relationships/font" Target="fonts/font25.fntdata"/><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font" Target="fonts/font8.fntdata"/><Relationship Id="rId96"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viewProps" Target="viewProps.xml"/><Relationship Id="rId119" Type="http://schemas.openxmlformats.org/officeDocument/2006/relationships/customXml" Target="../customXml/item1.xml"/><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font" Target="fonts/font3.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26.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font" Target="fonts/font14.fntdata"/><Relationship Id="rId104" Type="http://schemas.openxmlformats.org/officeDocument/2006/relationships/font" Target="fonts/font21.fntdata"/><Relationship Id="rId120" Type="http://schemas.openxmlformats.org/officeDocument/2006/relationships/customXml" Target="../customXml/item2.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9.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4.fntdata"/><Relationship Id="rId110" Type="http://schemas.openxmlformats.org/officeDocument/2006/relationships/font" Target="fonts/font27.fntdata"/><Relationship Id="rId115" Type="http://schemas.openxmlformats.org/officeDocument/2006/relationships/theme" Target="theme/theme1.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font" Target="fonts/font17.fntdata"/><Relationship Id="rId105" Type="http://schemas.openxmlformats.org/officeDocument/2006/relationships/font" Target="fonts/font22.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font" Target="fonts/font10.fntdata"/><Relationship Id="rId98" Type="http://schemas.openxmlformats.org/officeDocument/2006/relationships/font" Target="fonts/font15.fntdata"/><Relationship Id="rId121" Type="http://schemas.openxmlformats.org/officeDocument/2006/relationships/customXml" Target="../customXml/item3.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notesMaster" Target="notesMasters/notesMaster1.xml"/><Relationship Id="rId88" Type="http://schemas.openxmlformats.org/officeDocument/2006/relationships/font" Target="fonts/font5.fntdata"/><Relationship Id="rId111" Type="http://schemas.openxmlformats.org/officeDocument/2006/relationships/font" Target="fonts/font28.fntdata"/><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font" Target="fonts/font23.fntdata"/><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font" Target="fonts/font11.fntdata"/><Relationship Id="rId99" Type="http://schemas.openxmlformats.org/officeDocument/2006/relationships/font" Target="fonts/font16.fntdata"/><Relationship Id="rId101" Type="http://schemas.openxmlformats.org/officeDocument/2006/relationships/font" Target="fonts/font18.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res Cristea" userId="f9d253b3ed5feb74" providerId="LiveId" clId="{DDBCE16B-B973-4743-A9B0-DC370E77B187}"/>
    <pc:docChg chg="custSel modSld">
      <pc:chgData name="Rares Cristea" userId="f9d253b3ed5feb74" providerId="LiveId" clId="{DDBCE16B-B973-4743-A9B0-DC370E77B187}" dt="2022-12-06T07:19:43.513" v="32" actId="20577"/>
      <pc:docMkLst>
        <pc:docMk/>
      </pc:docMkLst>
      <pc:sldChg chg="delSp modSp mod">
        <pc:chgData name="Rares Cristea" userId="f9d253b3ed5feb74" providerId="LiveId" clId="{DDBCE16B-B973-4743-A9B0-DC370E77B187}" dt="2022-12-06T06:27:31.514" v="1" actId="1076"/>
        <pc:sldMkLst>
          <pc:docMk/>
          <pc:sldMk cId="1544323761" sldId="315"/>
        </pc:sldMkLst>
        <pc:spChg chg="mod">
          <ac:chgData name="Rares Cristea" userId="f9d253b3ed5feb74" providerId="LiveId" clId="{DDBCE16B-B973-4743-A9B0-DC370E77B187}" dt="2022-12-06T06:27:31.514" v="1" actId="1076"/>
          <ac:spMkLst>
            <pc:docMk/>
            <pc:sldMk cId="1544323761" sldId="315"/>
            <ac:spMk id="10" creationId="{ABB56937-EDCD-2C84-2742-1653F3F30F29}"/>
          </ac:spMkLst>
        </pc:spChg>
        <pc:picChg chg="del">
          <ac:chgData name="Rares Cristea" userId="f9d253b3ed5feb74" providerId="LiveId" clId="{DDBCE16B-B973-4743-A9B0-DC370E77B187}" dt="2022-12-06T06:25:48.626" v="0" actId="478"/>
          <ac:picMkLst>
            <pc:docMk/>
            <pc:sldMk cId="1544323761" sldId="315"/>
            <ac:picMk id="12" creationId="{9953A4A1-6182-228B-A90F-BEF1EDF39705}"/>
          </ac:picMkLst>
        </pc:picChg>
      </pc:sldChg>
      <pc:sldChg chg="modSp mod">
        <pc:chgData name="Rares Cristea" userId="f9d253b3ed5feb74" providerId="LiveId" clId="{DDBCE16B-B973-4743-A9B0-DC370E77B187}" dt="2022-12-06T06:45:43.920" v="2" actId="20577"/>
        <pc:sldMkLst>
          <pc:docMk/>
          <pc:sldMk cId="318702494" sldId="322"/>
        </pc:sldMkLst>
        <pc:spChg chg="mod">
          <ac:chgData name="Rares Cristea" userId="f9d253b3ed5feb74" providerId="LiveId" clId="{DDBCE16B-B973-4743-A9B0-DC370E77B187}" dt="2022-12-06T06:45:43.920" v="2" actId="20577"/>
          <ac:spMkLst>
            <pc:docMk/>
            <pc:sldMk cId="318702494" sldId="322"/>
            <ac:spMk id="3" creationId="{4ACDD59A-7FBB-99BF-FD3B-646F8B019B1B}"/>
          </ac:spMkLst>
        </pc:spChg>
      </pc:sldChg>
      <pc:sldChg chg="modSp mod">
        <pc:chgData name="Rares Cristea" userId="f9d253b3ed5feb74" providerId="LiveId" clId="{DDBCE16B-B973-4743-A9B0-DC370E77B187}" dt="2022-12-06T06:54:01.637" v="15" actId="20577"/>
        <pc:sldMkLst>
          <pc:docMk/>
          <pc:sldMk cId="1870754391" sldId="336"/>
        </pc:sldMkLst>
        <pc:spChg chg="mod">
          <ac:chgData name="Rares Cristea" userId="f9d253b3ed5feb74" providerId="LiveId" clId="{DDBCE16B-B973-4743-A9B0-DC370E77B187}" dt="2022-12-06T06:54:01.637" v="15" actId="20577"/>
          <ac:spMkLst>
            <pc:docMk/>
            <pc:sldMk cId="1870754391" sldId="336"/>
            <ac:spMk id="3" creationId="{A4301C63-3AB1-F0CF-C30D-75F8AF0C820A}"/>
          </ac:spMkLst>
        </pc:spChg>
      </pc:sldChg>
      <pc:sldChg chg="modSp mod">
        <pc:chgData name="Rares Cristea" userId="f9d253b3ed5feb74" providerId="LiveId" clId="{DDBCE16B-B973-4743-A9B0-DC370E77B187}" dt="2022-12-06T07:10:57.758" v="20" actId="403"/>
        <pc:sldMkLst>
          <pc:docMk/>
          <pc:sldMk cId="2533195510" sldId="337"/>
        </pc:sldMkLst>
        <pc:spChg chg="mod">
          <ac:chgData name="Rares Cristea" userId="f9d253b3ed5feb74" providerId="LiveId" clId="{DDBCE16B-B973-4743-A9B0-DC370E77B187}" dt="2022-12-06T07:10:57.758" v="20" actId="403"/>
          <ac:spMkLst>
            <pc:docMk/>
            <pc:sldMk cId="2533195510" sldId="337"/>
            <ac:spMk id="3" creationId="{81B32DA9-99EF-9E70-638E-3D1D8DE6A4D0}"/>
          </ac:spMkLst>
        </pc:spChg>
      </pc:sldChg>
      <pc:sldChg chg="modSp mod">
        <pc:chgData name="Rares Cristea" userId="f9d253b3ed5feb74" providerId="LiveId" clId="{DDBCE16B-B973-4743-A9B0-DC370E77B187}" dt="2022-12-06T07:19:43.513" v="32" actId="20577"/>
        <pc:sldMkLst>
          <pc:docMk/>
          <pc:sldMk cId="3844812619" sldId="340"/>
        </pc:sldMkLst>
        <pc:spChg chg="mod">
          <ac:chgData name="Rares Cristea" userId="f9d253b3ed5feb74" providerId="LiveId" clId="{DDBCE16B-B973-4743-A9B0-DC370E77B187}" dt="2022-12-06T07:19:43.513" v="32" actId="20577"/>
          <ac:spMkLst>
            <pc:docMk/>
            <pc:sldMk cId="3844812619" sldId="340"/>
            <ac:spMk id="7" creationId="{1AB9A1F4-3638-B5FB-52D1-6AACDE97A297}"/>
          </ac:spMkLst>
        </pc:spChg>
      </pc:sldChg>
    </pc:docChg>
  </pc:docChgLst>
  <pc:docChgLst>
    <pc:chgData name="Rares Cristea" userId="f9d253b3ed5feb74" providerId="LiveId" clId="{40E500EB-04B0-42AC-9AA6-9B0A4C932603}"/>
    <pc:docChg chg="undo custSel addSld delSld modSld sldOrd">
      <pc:chgData name="Rares Cristea" userId="f9d253b3ed5feb74" providerId="LiveId" clId="{40E500EB-04B0-42AC-9AA6-9B0A4C932603}" dt="2022-12-05T19:04:06.487" v="7720" actId="1076"/>
      <pc:docMkLst>
        <pc:docMk/>
      </pc:docMkLst>
      <pc:sldChg chg="del">
        <pc:chgData name="Rares Cristea" userId="f9d253b3ed5feb74" providerId="LiveId" clId="{40E500EB-04B0-42AC-9AA6-9B0A4C932603}" dt="2022-12-05T10:10:31.780" v="1" actId="47"/>
        <pc:sldMkLst>
          <pc:docMk/>
          <pc:sldMk cId="0" sldId="256"/>
        </pc:sldMkLst>
      </pc:sldChg>
      <pc:sldChg chg="mod modShow">
        <pc:chgData name="Rares Cristea" userId="f9d253b3ed5feb74" providerId="LiveId" clId="{40E500EB-04B0-42AC-9AA6-9B0A4C932603}" dt="2022-12-05T10:11:46.613" v="48" actId="729"/>
        <pc:sldMkLst>
          <pc:docMk/>
          <pc:sldMk cId="0" sldId="257"/>
        </pc:sldMkLst>
      </pc:sldChg>
      <pc:sldChg chg="mod modShow">
        <pc:chgData name="Rares Cristea" userId="f9d253b3ed5feb74" providerId="LiveId" clId="{40E500EB-04B0-42AC-9AA6-9B0A4C932603}" dt="2022-12-05T10:11:46.613" v="48" actId="729"/>
        <pc:sldMkLst>
          <pc:docMk/>
          <pc:sldMk cId="0" sldId="258"/>
        </pc:sldMkLst>
      </pc:sldChg>
      <pc:sldChg chg="mod modShow">
        <pc:chgData name="Rares Cristea" userId="f9d253b3ed5feb74" providerId="LiveId" clId="{40E500EB-04B0-42AC-9AA6-9B0A4C932603}" dt="2022-12-05T10:11:46.613" v="48" actId="729"/>
        <pc:sldMkLst>
          <pc:docMk/>
          <pc:sldMk cId="0" sldId="259"/>
        </pc:sldMkLst>
      </pc:sldChg>
      <pc:sldChg chg="mod modShow">
        <pc:chgData name="Rares Cristea" userId="f9d253b3ed5feb74" providerId="LiveId" clId="{40E500EB-04B0-42AC-9AA6-9B0A4C932603}" dt="2022-12-05T10:11:46.613" v="48" actId="729"/>
        <pc:sldMkLst>
          <pc:docMk/>
          <pc:sldMk cId="0" sldId="260"/>
        </pc:sldMkLst>
      </pc:sldChg>
      <pc:sldChg chg="mod modShow">
        <pc:chgData name="Rares Cristea" userId="f9d253b3ed5feb74" providerId="LiveId" clId="{40E500EB-04B0-42AC-9AA6-9B0A4C932603}" dt="2022-12-05T10:11:46.613" v="48" actId="729"/>
        <pc:sldMkLst>
          <pc:docMk/>
          <pc:sldMk cId="0" sldId="261"/>
        </pc:sldMkLst>
      </pc:sldChg>
      <pc:sldChg chg="mod modShow">
        <pc:chgData name="Rares Cristea" userId="f9d253b3ed5feb74" providerId="LiveId" clId="{40E500EB-04B0-42AC-9AA6-9B0A4C932603}" dt="2022-12-05T10:11:46.613" v="48" actId="729"/>
        <pc:sldMkLst>
          <pc:docMk/>
          <pc:sldMk cId="0" sldId="262"/>
        </pc:sldMkLst>
      </pc:sldChg>
      <pc:sldChg chg="mod modShow">
        <pc:chgData name="Rares Cristea" userId="f9d253b3ed5feb74" providerId="LiveId" clId="{40E500EB-04B0-42AC-9AA6-9B0A4C932603}" dt="2022-12-05T10:11:46.613" v="48" actId="729"/>
        <pc:sldMkLst>
          <pc:docMk/>
          <pc:sldMk cId="0" sldId="263"/>
        </pc:sldMkLst>
      </pc:sldChg>
      <pc:sldChg chg="mod modShow">
        <pc:chgData name="Rares Cristea" userId="f9d253b3ed5feb74" providerId="LiveId" clId="{40E500EB-04B0-42AC-9AA6-9B0A4C932603}" dt="2022-12-05T10:11:46.613" v="48" actId="729"/>
        <pc:sldMkLst>
          <pc:docMk/>
          <pc:sldMk cId="0" sldId="264"/>
        </pc:sldMkLst>
      </pc:sldChg>
      <pc:sldChg chg="mod modShow">
        <pc:chgData name="Rares Cristea" userId="f9d253b3ed5feb74" providerId="LiveId" clId="{40E500EB-04B0-42AC-9AA6-9B0A4C932603}" dt="2022-12-05T10:11:46.613" v="48" actId="729"/>
        <pc:sldMkLst>
          <pc:docMk/>
          <pc:sldMk cId="0" sldId="265"/>
        </pc:sldMkLst>
      </pc:sldChg>
      <pc:sldChg chg="mod modShow">
        <pc:chgData name="Rares Cristea" userId="f9d253b3ed5feb74" providerId="LiveId" clId="{40E500EB-04B0-42AC-9AA6-9B0A4C932603}" dt="2022-12-05T10:11:46.613" v="48" actId="729"/>
        <pc:sldMkLst>
          <pc:docMk/>
          <pc:sldMk cId="0" sldId="266"/>
        </pc:sldMkLst>
      </pc:sldChg>
      <pc:sldChg chg="mod modShow">
        <pc:chgData name="Rares Cristea" userId="f9d253b3ed5feb74" providerId="LiveId" clId="{40E500EB-04B0-42AC-9AA6-9B0A4C932603}" dt="2022-12-05T10:11:46.613" v="48" actId="729"/>
        <pc:sldMkLst>
          <pc:docMk/>
          <pc:sldMk cId="0" sldId="267"/>
        </pc:sldMkLst>
      </pc:sldChg>
      <pc:sldChg chg="mod modShow">
        <pc:chgData name="Rares Cristea" userId="f9d253b3ed5feb74" providerId="LiveId" clId="{40E500EB-04B0-42AC-9AA6-9B0A4C932603}" dt="2022-12-05T10:11:46.613" v="48" actId="729"/>
        <pc:sldMkLst>
          <pc:docMk/>
          <pc:sldMk cId="0" sldId="268"/>
        </pc:sldMkLst>
      </pc:sldChg>
      <pc:sldChg chg="mod modShow">
        <pc:chgData name="Rares Cristea" userId="f9d253b3ed5feb74" providerId="LiveId" clId="{40E500EB-04B0-42AC-9AA6-9B0A4C932603}" dt="2022-12-05T10:11:46.613" v="48" actId="729"/>
        <pc:sldMkLst>
          <pc:docMk/>
          <pc:sldMk cId="0" sldId="269"/>
        </pc:sldMkLst>
      </pc:sldChg>
      <pc:sldChg chg="mod modShow">
        <pc:chgData name="Rares Cristea" userId="f9d253b3ed5feb74" providerId="LiveId" clId="{40E500EB-04B0-42AC-9AA6-9B0A4C932603}" dt="2022-12-05T10:11:46.613" v="48" actId="729"/>
        <pc:sldMkLst>
          <pc:docMk/>
          <pc:sldMk cId="0" sldId="270"/>
        </pc:sldMkLst>
      </pc:sldChg>
      <pc:sldChg chg="mod modShow">
        <pc:chgData name="Rares Cristea" userId="f9d253b3ed5feb74" providerId="LiveId" clId="{40E500EB-04B0-42AC-9AA6-9B0A4C932603}" dt="2022-12-05T10:11:46.613" v="48" actId="729"/>
        <pc:sldMkLst>
          <pc:docMk/>
          <pc:sldMk cId="0" sldId="271"/>
        </pc:sldMkLst>
      </pc:sldChg>
      <pc:sldChg chg="mod modShow">
        <pc:chgData name="Rares Cristea" userId="f9d253b3ed5feb74" providerId="LiveId" clId="{40E500EB-04B0-42AC-9AA6-9B0A4C932603}" dt="2022-12-05T10:11:46.613" v="48" actId="729"/>
        <pc:sldMkLst>
          <pc:docMk/>
          <pc:sldMk cId="0" sldId="272"/>
        </pc:sldMkLst>
      </pc:sldChg>
      <pc:sldChg chg="mod modShow">
        <pc:chgData name="Rares Cristea" userId="f9d253b3ed5feb74" providerId="LiveId" clId="{40E500EB-04B0-42AC-9AA6-9B0A4C932603}" dt="2022-12-05T10:11:46.613" v="48" actId="729"/>
        <pc:sldMkLst>
          <pc:docMk/>
          <pc:sldMk cId="0" sldId="273"/>
        </pc:sldMkLst>
      </pc:sldChg>
      <pc:sldChg chg="mod modShow">
        <pc:chgData name="Rares Cristea" userId="f9d253b3ed5feb74" providerId="LiveId" clId="{40E500EB-04B0-42AC-9AA6-9B0A4C932603}" dt="2022-12-05T10:11:46.613" v="48" actId="729"/>
        <pc:sldMkLst>
          <pc:docMk/>
          <pc:sldMk cId="0" sldId="274"/>
        </pc:sldMkLst>
      </pc:sldChg>
      <pc:sldChg chg="mod modShow">
        <pc:chgData name="Rares Cristea" userId="f9d253b3ed5feb74" providerId="LiveId" clId="{40E500EB-04B0-42AC-9AA6-9B0A4C932603}" dt="2022-12-05T10:11:46.613" v="48" actId="729"/>
        <pc:sldMkLst>
          <pc:docMk/>
          <pc:sldMk cId="0" sldId="275"/>
        </pc:sldMkLst>
      </pc:sldChg>
      <pc:sldChg chg="mod modShow">
        <pc:chgData name="Rares Cristea" userId="f9d253b3ed5feb74" providerId="LiveId" clId="{40E500EB-04B0-42AC-9AA6-9B0A4C932603}" dt="2022-12-05T10:11:46.613" v="48" actId="729"/>
        <pc:sldMkLst>
          <pc:docMk/>
          <pc:sldMk cId="0" sldId="276"/>
        </pc:sldMkLst>
      </pc:sldChg>
      <pc:sldChg chg="mod modShow">
        <pc:chgData name="Rares Cristea" userId="f9d253b3ed5feb74" providerId="LiveId" clId="{40E500EB-04B0-42AC-9AA6-9B0A4C932603}" dt="2022-12-05T10:11:46.613" v="48" actId="729"/>
        <pc:sldMkLst>
          <pc:docMk/>
          <pc:sldMk cId="0" sldId="277"/>
        </pc:sldMkLst>
      </pc:sldChg>
      <pc:sldChg chg="mod modShow">
        <pc:chgData name="Rares Cristea" userId="f9d253b3ed5feb74" providerId="LiveId" clId="{40E500EB-04B0-42AC-9AA6-9B0A4C932603}" dt="2022-12-05T10:11:46.613" v="48" actId="729"/>
        <pc:sldMkLst>
          <pc:docMk/>
          <pc:sldMk cId="0" sldId="278"/>
        </pc:sldMkLst>
      </pc:sldChg>
      <pc:sldChg chg="mod modShow">
        <pc:chgData name="Rares Cristea" userId="f9d253b3ed5feb74" providerId="LiveId" clId="{40E500EB-04B0-42AC-9AA6-9B0A4C932603}" dt="2022-12-05T10:11:46.613" v="48" actId="729"/>
        <pc:sldMkLst>
          <pc:docMk/>
          <pc:sldMk cId="0" sldId="279"/>
        </pc:sldMkLst>
      </pc:sldChg>
      <pc:sldChg chg="mod modShow">
        <pc:chgData name="Rares Cristea" userId="f9d253b3ed5feb74" providerId="LiveId" clId="{40E500EB-04B0-42AC-9AA6-9B0A4C932603}" dt="2022-12-05T10:11:46.613" v="48" actId="729"/>
        <pc:sldMkLst>
          <pc:docMk/>
          <pc:sldMk cId="0" sldId="280"/>
        </pc:sldMkLst>
      </pc:sldChg>
      <pc:sldChg chg="mod modShow">
        <pc:chgData name="Rares Cristea" userId="f9d253b3ed5feb74" providerId="LiveId" clId="{40E500EB-04B0-42AC-9AA6-9B0A4C932603}" dt="2022-12-05T10:11:46.613" v="48" actId="729"/>
        <pc:sldMkLst>
          <pc:docMk/>
          <pc:sldMk cId="0" sldId="281"/>
        </pc:sldMkLst>
      </pc:sldChg>
      <pc:sldChg chg="mod modShow">
        <pc:chgData name="Rares Cristea" userId="f9d253b3ed5feb74" providerId="LiveId" clId="{40E500EB-04B0-42AC-9AA6-9B0A4C932603}" dt="2022-12-05T10:11:46.613" v="48" actId="729"/>
        <pc:sldMkLst>
          <pc:docMk/>
          <pc:sldMk cId="0" sldId="282"/>
        </pc:sldMkLst>
      </pc:sldChg>
      <pc:sldChg chg="mod modShow">
        <pc:chgData name="Rares Cristea" userId="f9d253b3ed5feb74" providerId="LiveId" clId="{40E500EB-04B0-42AC-9AA6-9B0A4C932603}" dt="2022-12-05T10:11:46.613" v="48" actId="729"/>
        <pc:sldMkLst>
          <pc:docMk/>
          <pc:sldMk cId="0" sldId="283"/>
        </pc:sldMkLst>
      </pc:sldChg>
      <pc:sldChg chg="mod modShow">
        <pc:chgData name="Rares Cristea" userId="f9d253b3ed5feb74" providerId="LiveId" clId="{40E500EB-04B0-42AC-9AA6-9B0A4C932603}" dt="2022-12-05T10:11:46.613" v="48" actId="729"/>
        <pc:sldMkLst>
          <pc:docMk/>
          <pc:sldMk cId="0" sldId="284"/>
        </pc:sldMkLst>
      </pc:sldChg>
      <pc:sldChg chg="mod modShow">
        <pc:chgData name="Rares Cristea" userId="f9d253b3ed5feb74" providerId="LiveId" clId="{40E500EB-04B0-42AC-9AA6-9B0A4C932603}" dt="2022-12-05T10:11:46.613" v="48" actId="729"/>
        <pc:sldMkLst>
          <pc:docMk/>
          <pc:sldMk cId="0" sldId="285"/>
        </pc:sldMkLst>
      </pc:sldChg>
      <pc:sldChg chg="mod modShow">
        <pc:chgData name="Rares Cristea" userId="f9d253b3ed5feb74" providerId="LiveId" clId="{40E500EB-04B0-42AC-9AA6-9B0A4C932603}" dt="2022-12-05T10:11:46.613" v="48" actId="729"/>
        <pc:sldMkLst>
          <pc:docMk/>
          <pc:sldMk cId="0" sldId="286"/>
        </pc:sldMkLst>
      </pc:sldChg>
      <pc:sldChg chg="mod modShow">
        <pc:chgData name="Rares Cristea" userId="f9d253b3ed5feb74" providerId="LiveId" clId="{40E500EB-04B0-42AC-9AA6-9B0A4C932603}" dt="2022-12-05T10:11:46.613" v="48" actId="729"/>
        <pc:sldMkLst>
          <pc:docMk/>
          <pc:sldMk cId="0" sldId="287"/>
        </pc:sldMkLst>
      </pc:sldChg>
      <pc:sldChg chg="mod modShow">
        <pc:chgData name="Rares Cristea" userId="f9d253b3ed5feb74" providerId="LiveId" clId="{40E500EB-04B0-42AC-9AA6-9B0A4C932603}" dt="2022-12-05T10:11:46.613" v="48" actId="729"/>
        <pc:sldMkLst>
          <pc:docMk/>
          <pc:sldMk cId="0" sldId="288"/>
        </pc:sldMkLst>
      </pc:sldChg>
      <pc:sldChg chg="mod modShow">
        <pc:chgData name="Rares Cristea" userId="f9d253b3ed5feb74" providerId="LiveId" clId="{40E500EB-04B0-42AC-9AA6-9B0A4C932603}" dt="2022-12-05T10:11:46.613" v="48" actId="729"/>
        <pc:sldMkLst>
          <pc:docMk/>
          <pc:sldMk cId="0" sldId="289"/>
        </pc:sldMkLst>
      </pc:sldChg>
      <pc:sldChg chg="mod modShow">
        <pc:chgData name="Rares Cristea" userId="f9d253b3ed5feb74" providerId="LiveId" clId="{40E500EB-04B0-42AC-9AA6-9B0A4C932603}" dt="2022-12-05T10:11:46.613" v="48" actId="729"/>
        <pc:sldMkLst>
          <pc:docMk/>
          <pc:sldMk cId="0" sldId="290"/>
        </pc:sldMkLst>
      </pc:sldChg>
      <pc:sldChg chg="mod modShow">
        <pc:chgData name="Rares Cristea" userId="f9d253b3ed5feb74" providerId="LiveId" clId="{40E500EB-04B0-42AC-9AA6-9B0A4C932603}" dt="2022-12-05T10:11:46.613" v="48" actId="729"/>
        <pc:sldMkLst>
          <pc:docMk/>
          <pc:sldMk cId="0" sldId="291"/>
        </pc:sldMkLst>
      </pc:sldChg>
      <pc:sldChg chg="mod modShow">
        <pc:chgData name="Rares Cristea" userId="f9d253b3ed5feb74" providerId="LiveId" clId="{40E500EB-04B0-42AC-9AA6-9B0A4C932603}" dt="2022-12-05T10:11:46.613" v="48" actId="729"/>
        <pc:sldMkLst>
          <pc:docMk/>
          <pc:sldMk cId="0" sldId="292"/>
        </pc:sldMkLst>
      </pc:sldChg>
      <pc:sldChg chg="mod modShow">
        <pc:chgData name="Rares Cristea" userId="f9d253b3ed5feb74" providerId="LiveId" clId="{40E500EB-04B0-42AC-9AA6-9B0A4C932603}" dt="2022-12-05T10:11:46.613" v="48" actId="729"/>
        <pc:sldMkLst>
          <pc:docMk/>
          <pc:sldMk cId="0" sldId="293"/>
        </pc:sldMkLst>
      </pc:sldChg>
      <pc:sldChg chg="mod modShow">
        <pc:chgData name="Rares Cristea" userId="f9d253b3ed5feb74" providerId="LiveId" clId="{40E500EB-04B0-42AC-9AA6-9B0A4C932603}" dt="2022-12-05T10:11:46.613" v="48" actId="729"/>
        <pc:sldMkLst>
          <pc:docMk/>
          <pc:sldMk cId="0" sldId="294"/>
        </pc:sldMkLst>
      </pc:sldChg>
      <pc:sldChg chg="mod modShow">
        <pc:chgData name="Rares Cristea" userId="f9d253b3ed5feb74" providerId="LiveId" clId="{40E500EB-04B0-42AC-9AA6-9B0A4C932603}" dt="2022-12-05T10:11:46.613" v="48" actId="729"/>
        <pc:sldMkLst>
          <pc:docMk/>
          <pc:sldMk cId="0" sldId="295"/>
        </pc:sldMkLst>
      </pc:sldChg>
      <pc:sldChg chg="mod modShow">
        <pc:chgData name="Rares Cristea" userId="f9d253b3ed5feb74" providerId="LiveId" clId="{40E500EB-04B0-42AC-9AA6-9B0A4C932603}" dt="2022-12-05T10:11:46.613" v="48" actId="729"/>
        <pc:sldMkLst>
          <pc:docMk/>
          <pc:sldMk cId="0" sldId="296"/>
        </pc:sldMkLst>
      </pc:sldChg>
      <pc:sldChg chg="mod modShow">
        <pc:chgData name="Rares Cristea" userId="f9d253b3ed5feb74" providerId="LiveId" clId="{40E500EB-04B0-42AC-9AA6-9B0A4C932603}" dt="2022-12-05T10:11:46.613" v="48" actId="729"/>
        <pc:sldMkLst>
          <pc:docMk/>
          <pc:sldMk cId="0" sldId="297"/>
        </pc:sldMkLst>
      </pc:sldChg>
      <pc:sldChg chg="mod modShow">
        <pc:chgData name="Rares Cristea" userId="f9d253b3ed5feb74" providerId="LiveId" clId="{40E500EB-04B0-42AC-9AA6-9B0A4C932603}" dt="2022-12-05T10:11:46.613" v="48" actId="729"/>
        <pc:sldMkLst>
          <pc:docMk/>
          <pc:sldMk cId="0" sldId="298"/>
        </pc:sldMkLst>
      </pc:sldChg>
      <pc:sldChg chg="mod modShow">
        <pc:chgData name="Rares Cristea" userId="f9d253b3ed5feb74" providerId="LiveId" clId="{40E500EB-04B0-42AC-9AA6-9B0A4C932603}" dt="2022-12-05T10:11:46.613" v="48" actId="729"/>
        <pc:sldMkLst>
          <pc:docMk/>
          <pc:sldMk cId="0" sldId="299"/>
        </pc:sldMkLst>
      </pc:sldChg>
      <pc:sldChg chg="mod modShow">
        <pc:chgData name="Rares Cristea" userId="f9d253b3ed5feb74" providerId="LiveId" clId="{40E500EB-04B0-42AC-9AA6-9B0A4C932603}" dt="2022-12-05T10:11:46.613" v="48" actId="729"/>
        <pc:sldMkLst>
          <pc:docMk/>
          <pc:sldMk cId="0" sldId="300"/>
        </pc:sldMkLst>
      </pc:sldChg>
      <pc:sldChg chg="mod modShow">
        <pc:chgData name="Rares Cristea" userId="f9d253b3ed5feb74" providerId="LiveId" clId="{40E500EB-04B0-42AC-9AA6-9B0A4C932603}" dt="2022-12-05T10:11:46.613" v="48" actId="729"/>
        <pc:sldMkLst>
          <pc:docMk/>
          <pc:sldMk cId="0" sldId="301"/>
        </pc:sldMkLst>
      </pc:sldChg>
      <pc:sldChg chg="mod modShow">
        <pc:chgData name="Rares Cristea" userId="f9d253b3ed5feb74" providerId="LiveId" clId="{40E500EB-04B0-42AC-9AA6-9B0A4C932603}" dt="2022-12-05T10:11:46.613" v="48" actId="729"/>
        <pc:sldMkLst>
          <pc:docMk/>
          <pc:sldMk cId="0" sldId="302"/>
        </pc:sldMkLst>
      </pc:sldChg>
      <pc:sldChg chg="mod modShow">
        <pc:chgData name="Rares Cristea" userId="f9d253b3ed5feb74" providerId="LiveId" clId="{40E500EB-04B0-42AC-9AA6-9B0A4C932603}" dt="2022-12-05T10:11:46.613" v="48" actId="729"/>
        <pc:sldMkLst>
          <pc:docMk/>
          <pc:sldMk cId="0" sldId="303"/>
        </pc:sldMkLst>
      </pc:sldChg>
      <pc:sldChg chg="mod modShow">
        <pc:chgData name="Rares Cristea" userId="f9d253b3ed5feb74" providerId="LiveId" clId="{40E500EB-04B0-42AC-9AA6-9B0A4C932603}" dt="2022-12-05T10:11:46.613" v="48" actId="729"/>
        <pc:sldMkLst>
          <pc:docMk/>
          <pc:sldMk cId="0" sldId="304"/>
        </pc:sldMkLst>
      </pc:sldChg>
      <pc:sldChg chg="mod modShow">
        <pc:chgData name="Rares Cristea" userId="f9d253b3ed5feb74" providerId="LiveId" clId="{40E500EB-04B0-42AC-9AA6-9B0A4C932603}" dt="2022-12-05T10:11:46.613" v="48" actId="729"/>
        <pc:sldMkLst>
          <pc:docMk/>
          <pc:sldMk cId="0" sldId="305"/>
        </pc:sldMkLst>
      </pc:sldChg>
      <pc:sldChg chg="mod modShow">
        <pc:chgData name="Rares Cristea" userId="f9d253b3ed5feb74" providerId="LiveId" clId="{40E500EB-04B0-42AC-9AA6-9B0A4C932603}" dt="2022-12-05T10:11:46.613" v="48" actId="729"/>
        <pc:sldMkLst>
          <pc:docMk/>
          <pc:sldMk cId="0" sldId="306"/>
        </pc:sldMkLst>
      </pc:sldChg>
      <pc:sldChg chg="mod modShow">
        <pc:chgData name="Rares Cristea" userId="f9d253b3ed5feb74" providerId="LiveId" clId="{40E500EB-04B0-42AC-9AA6-9B0A4C932603}" dt="2022-12-05T10:11:46.613" v="48" actId="729"/>
        <pc:sldMkLst>
          <pc:docMk/>
          <pc:sldMk cId="0" sldId="307"/>
        </pc:sldMkLst>
      </pc:sldChg>
      <pc:sldChg chg="mod modShow">
        <pc:chgData name="Rares Cristea" userId="f9d253b3ed5feb74" providerId="LiveId" clId="{40E500EB-04B0-42AC-9AA6-9B0A4C932603}" dt="2022-12-05T10:11:46.613" v="48" actId="729"/>
        <pc:sldMkLst>
          <pc:docMk/>
          <pc:sldMk cId="0" sldId="308"/>
        </pc:sldMkLst>
      </pc:sldChg>
      <pc:sldChg chg="mod modShow">
        <pc:chgData name="Rares Cristea" userId="f9d253b3ed5feb74" providerId="LiveId" clId="{40E500EB-04B0-42AC-9AA6-9B0A4C932603}" dt="2022-12-05T10:11:46.613" v="48" actId="729"/>
        <pc:sldMkLst>
          <pc:docMk/>
          <pc:sldMk cId="0" sldId="309"/>
        </pc:sldMkLst>
      </pc:sldChg>
      <pc:sldChg chg="mod modShow">
        <pc:chgData name="Rares Cristea" userId="f9d253b3ed5feb74" providerId="LiveId" clId="{40E500EB-04B0-42AC-9AA6-9B0A4C932603}" dt="2022-12-05T10:11:46.613" v="48" actId="729"/>
        <pc:sldMkLst>
          <pc:docMk/>
          <pc:sldMk cId="0" sldId="310"/>
        </pc:sldMkLst>
      </pc:sldChg>
      <pc:sldChg chg="mod modShow">
        <pc:chgData name="Rares Cristea" userId="f9d253b3ed5feb74" providerId="LiveId" clId="{40E500EB-04B0-42AC-9AA6-9B0A4C932603}" dt="2022-12-05T10:11:46.613" v="48" actId="729"/>
        <pc:sldMkLst>
          <pc:docMk/>
          <pc:sldMk cId="0" sldId="311"/>
        </pc:sldMkLst>
      </pc:sldChg>
      <pc:sldChg chg="modSp add mod">
        <pc:chgData name="Rares Cristea" userId="f9d253b3ed5feb74" providerId="LiveId" clId="{40E500EB-04B0-42AC-9AA6-9B0A4C932603}" dt="2022-12-05T10:10:37.479" v="9" actId="20577"/>
        <pc:sldMkLst>
          <pc:docMk/>
          <pc:sldMk cId="0" sldId="312"/>
        </pc:sldMkLst>
        <pc:spChg chg="mod">
          <ac:chgData name="Rares Cristea" userId="f9d253b3ed5feb74" providerId="LiveId" clId="{40E500EB-04B0-42AC-9AA6-9B0A4C932603}" dt="2022-12-05T10:10:37.479" v="9" actId="20577"/>
          <ac:spMkLst>
            <pc:docMk/>
            <pc:sldMk cId="0" sldId="312"/>
            <ac:spMk id="665" creationId="{00000000-0000-0000-0000-000000000000}"/>
          </ac:spMkLst>
        </pc:spChg>
      </pc:sldChg>
      <pc:sldChg chg="modSp add mod">
        <pc:chgData name="Rares Cristea" userId="f9d253b3ed5feb74" providerId="LiveId" clId="{40E500EB-04B0-42AC-9AA6-9B0A4C932603}" dt="2022-12-05T12:30:23.943" v="2460" actId="20577"/>
        <pc:sldMkLst>
          <pc:docMk/>
          <pc:sldMk cId="592506235" sldId="313"/>
        </pc:sldMkLst>
        <pc:spChg chg="mod">
          <ac:chgData name="Rares Cristea" userId="f9d253b3ed5feb74" providerId="LiveId" clId="{40E500EB-04B0-42AC-9AA6-9B0A4C932603}" dt="2022-12-05T10:11:49.853" v="53" actId="20577"/>
          <ac:spMkLst>
            <pc:docMk/>
            <pc:sldMk cId="592506235" sldId="313"/>
            <ac:spMk id="702" creationId="{00000000-0000-0000-0000-000000000000}"/>
          </ac:spMkLst>
        </pc:spChg>
        <pc:spChg chg="mod">
          <ac:chgData name="Rares Cristea" userId="f9d253b3ed5feb74" providerId="LiveId" clId="{40E500EB-04B0-42AC-9AA6-9B0A4C932603}" dt="2022-12-05T12:30:23.943" v="2460" actId="20577"/>
          <ac:spMkLst>
            <pc:docMk/>
            <pc:sldMk cId="592506235" sldId="313"/>
            <ac:spMk id="705" creationId="{00000000-0000-0000-0000-000000000000}"/>
          </ac:spMkLst>
        </pc:spChg>
        <pc:spChg chg="mod">
          <ac:chgData name="Rares Cristea" userId="f9d253b3ed5feb74" providerId="LiveId" clId="{40E500EB-04B0-42AC-9AA6-9B0A4C932603}" dt="2022-12-05T10:13:23.463" v="237" actId="1076"/>
          <ac:spMkLst>
            <pc:docMk/>
            <pc:sldMk cId="592506235" sldId="313"/>
            <ac:spMk id="708" creationId="{00000000-0000-0000-0000-000000000000}"/>
          </ac:spMkLst>
        </pc:spChg>
        <pc:spChg chg="mod">
          <ac:chgData name="Rares Cristea" userId="f9d253b3ed5feb74" providerId="LiveId" clId="{40E500EB-04B0-42AC-9AA6-9B0A4C932603}" dt="2022-12-05T10:12:56.208" v="198" actId="14100"/>
          <ac:spMkLst>
            <pc:docMk/>
            <pc:sldMk cId="592506235" sldId="313"/>
            <ac:spMk id="711" creationId="{00000000-0000-0000-0000-000000000000}"/>
          </ac:spMkLst>
        </pc:spChg>
        <pc:spChg chg="mod">
          <ac:chgData name="Rares Cristea" userId="f9d253b3ed5feb74" providerId="LiveId" clId="{40E500EB-04B0-42AC-9AA6-9B0A4C932603}" dt="2022-12-05T10:13:04.849" v="233" actId="14100"/>
          <ac:spMkLst>
            <pc:docMk/>
            <pc:sldMk cId="592506235" sldId="313"/>
            <ac:spMk id="714" creationId="{00000000-0000-0000-0000-000000000000}"/>
          </ac:spMkLst>
        </pc:spChg>
      </pc:sldChg>
      <pc:sldChg chg="modSp add mod modShow">
        <pc:chgData name="Rares Cristea" userId="f9d253b3ed5feb74" providerId="LiveId" clId="{40E500EB-04B0-42AC-9AA6-9B0A4C932603}" dt="2022-12-05T10:53:51.745" v="307" actId="20577"/>
        <pc:sldMkLst>
          <pc:docMk/>
          <pc:sldMk cId="22536976" sldId="314"/>
        </pc:sldMkLst>
        <pc:spChg chg="mod">
          <ac:chgData name="Rares Cristea" userId="f9d253b3ed5feb74" providerId="LiveId" clId="{40E500EB-04B0-42AC-9AA6-9B0A4C932603}" dt="2022-12-05T10:35:37.232" v="269" actId="20577"/>
          <ac:spMkLst>
            <pc:docMk/>
            <pc:sldMk cId="22536976" sldId="314"/>
            <ac:spMk id="856" creationId="{00000000-0000-0000-0000-000000000000}"/>
          </ac:spMkLst>
        </pc:spChg>
        <pc:spChg chg="mod">
          <ac:chgData name="Rares Cristea" userId="f9d253b3ed5feb74" providerId="LiveId" clId="{40E500EB-04B0-42AC-9AA6-9B0A4C932603}" dt="2022-12-05T10:53:51.745" v="307" actId="20577"/>
          <ac:spMkLst>
            <pc:docMk/>
            <pc:sldMk cId="22536976" sldId="314"/>
            <ac:spMk id="857" creationId="{00000000-0000-0000-0000-000000000000}"/>
          </ac:spMkLst>
        </pc:spChg>
      </pc:sldChg>
      <pc:sldChg chg="new del">
        <pc:chgData name="Rares Cristea" userId="f9d253b3ed5feb74" providerId="LiveId" clId="{40E500EB-04B0-42AC-9AA6-9B0A4C932603}" dt="2022-12-05T10:35:11.509" v="239" actId="47"/>
        <pc:sldMkLst>
          <pc:docMk/>
          <pc:sldMk cId="327500725" sldId="314"/>
        </pc:sldMkLst>
      </pc:sldChg>
      <pc:sldChg chg="addSp delSp modSp add mod">
        <pc:chgData name="Rares Cristea" userId="f9d253b3ed5feb74" providerId="LiveId" clId="{40E500EB-04B0-42AC-9AA6-9B0A4C932603}" dt="2022-12-05T11:48:47.984" v="1524" actId="1076"/>
        <pc:sldMkLst>
          <pc:docMk/>
          <pc:sldMk cId="1544323761" sldId="315"/>
        </pc:sldMkLst>
        <pc:spChg chg="add del mod">
          <ac:chgData name="Rares Cristea" userId="f9d253b3ed5feb74" providerId="LiveId" clId="{40E500EB-04B0-42AC-9AA6-9B0A4C932603}" dt="2022-12-05T10:55:12.358" v="330" actId="478"/>
          <ac:spMkLst>
            <pc:docMk/>
            <pc:sldMk cId="1544323761" sldId="315"/>
            <ac:spMk id="3" creationId="{FA75AB7D-599A-306D-9F59-1DA27240B5EA}"/>
          </ac:spMkLst>
        </pc:spChg>
        <pc:spChg chg="add mod">
          <ac:chgData name="Rares Cristea" userId="f9d253b3ed5feb74" providerId="LiveId" clId="{40E500EB-04B0-42AC-9AA6-9B0A4C932603}" dt="2022-12-05T10:55:46.431" v="346" actId="1076"/>
          <ac:spMkLst>
            <pc:docMk/>
            <pc:sldMk cId="1544323761" sldId="315"/>
            <ac:spMk id="5" creationId="{E2754338-CD98-F195-3250-8B91E4A0869C}"/>
          </ac:spMkLst>
        </pc:spChg>
        <pc:spChg chg="add mod">
          <ac:chgData name="Rares Cristea" userId="f9d253b3ed5feb74" providerId="LiveId" clId="{40E500EB-04B0-42AC-9AA6-9B0A4C932603}" dt="2022-12-05T11:48:42.457" v="1522" actId="1076"/>
          <ac:spMkLst>
            <pc:docMk/>
            <pc:sldMk cId="1544323761" sldId="315"/>
            <ac:spMk id="6" creationId="{6697616D-DC65-7B90-37BD-7B75C2880AEF}"/>
          </ac:spMkLst>
        </pc:spChg>
        <pc:spChg chg="add mod">
          <ac:chgData name="Rares Cristea" userId="f9d253b3ed5feb74" providerId="LiveId" clId="{40E500EB-04B0-42AC-9AA6-9B0A4C932603}" dt="2022-12-05T10:58:26.984" v="582" actId="1076"/>
          <ac:spMkLst>
            <pc:docMk/>
            <pc:sldMk cId="1544323761" sldId="315"/>
            <ac:spMk id="7" creationId="{65D1AA74-F5CA-0407-0943-EF2561395A3B}"/>
          </ac:spMkLst>
        </pc:spChg>
        <pc:spChg chg="add mod">
          <ac:chgData name="Rares Cristea" userId="f9d253b3ed5feb74" providerId="LiveId" clId="{40E500EB-04B0-42AC-9AA6-9B0A4C932603}" dt="2022-12-05T11:48:38.758" v="1520" actId="1076"/>
          <ac:spMkLst>
            <pc:docMk/>
            <pc:sldMk cId="1544323761" sldId="315"/>
            <ac:spMk id="8" creationId="{AA834E3F-2A18-8587-FF7D-F6793B27DBEA}"/>
          </ac:spMkLst>
        </pc:spChg>
        <pc:spChg chg="add mod">
          <ac:chgData name="Rares Cristea" userId="f9d253b3ed5feb74" providerId="LiveId" clId="{40E500EB-04B0-42AC-9AA6-9B0A4C932603}" dt="2022-12-05T11:48:40.513" v="1521" actId="1076"/>
          <ac:spMkLst>
            <pc:docMk/>
            <pc:sldMk cId="1544323761" sldId="315"/>
            <ac:spMk id="9" creationId="{10ABB576-0DA6-C392-7FC8-1F2295045865}"/>
          </ac:spMkLst>
        </pc:spChg>
        <pc:spChg chg="add mod">
          <ac:chgData name="Rares Cristea" userId="f9d253b3ed5feb74" providerId="LiveId" clId="{40E500EB-04B0-42AC-9AA6-9B0A4C932603}" dt="2022-12-05T11:48:45.359" v="1523" actId="1076"/>
          <ac:spMkLst>
            <pc:docMk/>
            <pc:sldMk cId="1544323761" sldId="315"/>
            <ac:spMk id="10" creationId="{ABB56937-EDCD-2C84-2742-1653F3F30F29}"/>
          </ac:spMkLst>
        </pc:spChg>
        <pc:spChg chg="add mod">
          <ac:chgData name="Rares Cristea" userId="f9d253b3ed5feb74" providerId="LiveId" clId="{40E500EB-04B0-42AC-9AA6-9B0A4C932603}" dt="2022-12-05T11:48:47.984" v="1524" actId="1076"/>
          <ac:spMkLst>
            <pc:docMk/>
            <pc:sldMk cId="1544323761" sldId="315"/>
            <ac:spMk id="11" creationId="{950A1B3D-EE82-ED90-455C-FFA22F5A65BB}"/>
          </ac:spMkLst>
        </pc:spChg>
        <pc:spChg chg="mod">
          <ac:chgData name="Rares Cristea" userId="f9d253b3ed5feb74" providerId="LiveId" clId="{40E500EB-04B0-42AC-9AA6-9B0A4C932603}" dt="2022-12-05T10:54:47.957" v="324" actId="20577"/>
          <ac:spMkLst>
            <pc:docMk/>
            <pc:sldMk cId="1544323761" sldId="315"/>
            <ac:spMk id="856" creationId="{00000000-0000-0000-0000-000000000000}"/>
          </ac:spMkLst>
        </pc:spChg>
        <pc:spChg chg="del">
          <ac:chgData name="Rares Cristea" userId="f9d253b3ed5feb74" providerId="LiveId" clId="{40E500EB-04B0-42AC-9AA6-9B0A4C932603}" dt="2022-12-05T10:54:49.749" v="325" actId="478"/>
          <ac:spMkLst>
            <pc:docMk/>
            <pc:sldMk cId="1544323761" sldId="315"/>
            <ac:spMk id="857" creationId="{00000000-0000-0000-0000-000000000000}"/>
          </ac:spMkLst>
        </pc:spChg>
        <pc:grpChg chg="del">
          <ac:chgData name="Rares Cristea" userId="f9d253b3ed5feb74" providerId="LiveId" clId="{40E500EB-04B0-42AC-9AA6-9B0A4C932603}" dt="2022-12-05T10:55:15.030" v="332" actId="478"/>
          <ac:grpSpMkLst>
            <pc:docMk/>
            <pc:sldMk cId="1544323761" sldId="315"/>
            <ac:grpSpMk id="858" creationId="{00000000-0000-0000-0000-000000000000}"/>
          </ac:grpSpMkLst>
        </pc:grpChg>
        <pc:picChg chg="add mod modCrop">
          <ac:chgData name="Rares Cristea" userId="f9d253b3ed5feb74" providerId="LiveId" clId="{40E500EB-04B0-42AC-9AA6-9B0A4C932603}" dt="2022-12-05T10:55:33.202" v="338" actId="1076"/>
          <ac:picMkLst>
            <pc:docMk/>
            <pc:sldMk cId="1544323761" sldId="315"/>
            <ac:picMk id="4" creationId="{0E4D41BD-C38D-7D6B-B81E-92E55737B768}"/>
          </ac:picMkLst>
        </pc:picChg>
        <pc:picChg chg="add mod ord modCrop">
          <ac:chgData name="Rares Cristea" userId="f9d253b3ed5feb74" providerId="LiveId" clId="{40E500EB-04B0-42AC-9AA6-9B0A4C932603}" dt="2022-12-05T11:48:32.861" v="1519" actId="732"/>
          <ac:picMkLst>
            <pc:docMk/>
            <pc:sldMk cId="1544323761" sldId="315"/>
            <ac:picMk id="12" creationId="{9953A4A1-6182-228B-A90F-BEF1EDF39705}"/>
          </ac:picMkLst>
        </pc:picChg>
      </pc:sldChg>
      <pc:sldChg chg="addSp delSp modSp new mod">
        <pc:chgData name="Rares Cristea" userId="f9d253b3ed5feb74" providerId="LiveId" clId="{40E500EB-04B0-42AC-9AA6-9B0A4C932603}" dt="2022-12-05T12:04:14.438" v="1557" actId="20577"/>
        <pc:sldMkLst>
          <pc:docMk/>
          <pc:sldMk cId="2386234487" sldId="316"/>
        </pc:sldMkLst>
        <pc:spChg chg="mod">
          <ac:chgData name="Rares Cristea" userId="f9d253b3ed5feb74" providerId="LiveId" clId="{40E500EB-04B0-42AC-9AA6-9B0A4C932603}" dt="2022-12-05T12:04:14.438" v="1557" actId="20577"/>
          <ac:spMkLst>
            <pc:docMk/>
            <pc:sldMk cId="2386234487" sldId="316"/>
            <ac:spMk id="2" creationId="{568B66A6-ACD5-71E4-800B-45B71369880C}"/>
          </ac:spMkLst>
        </pc:spChg>
        <pc:spChg chg="del">
          <ac:chgData name="Rares Cristea" userId="f9d253b3ed5feb74" providerId="LiveId" clId="{40E500EB-04B0-42AC-9AA6-9B0A4C932603}" dt="2022-12-05T11:37:42.373" v="1211" actId="478"/>
          <ac:spMkLst>
            <pc:docMk/>
            <pc:sldMk cId="2386234487" sldId="316"/>
            <ac:spMk id="3" creationId="{0AF4983F-D24E-282A-D921-1471985F2AE6}"/>
          </ac:spMkLst>
        </pc:spChg>
        <pc:picChg chg="add mod">
          <ac:chgData name="Rares Cristea" userId="f9d253b3ed5feb74" providerId="LiveId" clId="{40E500EB-04B0-42AC-9AA6-9B0A4C932603}" dt="2022-12-05T11:37:58.629" v="1216" actId="1076"/>
          <ac:picMkLst>
            <pc:docMk/>
            <pc:sldMk cId="2386234487" sldId="316"/>
            <ac:picMk id="5" creationId="{BDA01553-902F-21DE-4E5B-84C9A029C5CF}"/>
          </ac:picMkLst>
        </pc:picChg>
      </pc:sldChg>
      <pc:sldChg chg="addSp delSp modSp new mod">
        <pc:chgData name="Rares Cristea" userId="f9d253b3ed5feb74" providerId="LiveId" clId="{40E500EB-04B0-42AC-9AA6-9B0A4C932603}" dt="2022-12-05T11:59:22.694" v="1546" actId="1076"/>
        <pc:sldMkLst>
          <pc:docMk/>
          <pc:sldMk cId="259505336" sldId="317"/>
        </pc:sldMkLst>
        <pc:spChg chg="mod">
          <ac:chgData name="Rares Cristea" userId="f9d253b3ed5feb74" providerId="LiveId" clId="{40E500EB-04B0-42AC-9AA6-9B0A4C932603}" dt="2022-12-05T11:38:58.450" v="1244" actId="20577"/>
          <ac:spMkLst>
            <pc:docMk/>
            <pc:sldMk cId="259505336" sldId="317"/>
            <ac:spMk id="2" creationId="{566E8995-F9CE-87C5-9CBF-BE4D2E1BA3C6}"/>
          </ac:spMkLst>
        </pc:spChg>
        <pc:spChg chg="del mod">
          <ac:chgData name="Rares Cristea" userId="f9d253b3ed5feb74" providerId="LiveId" clId="{40E500EB-04B0-42AC-9AA6-9B0A4C932603}" dt="2022-12-05T11:58:59.211" v="1538" actId="21"/>
          <ac:spMkLst>
            <pc:docMk/>
            <pc:sldMk cId="259505336" sldId="317"/>
            <ac:spMk id="3" creationId="{5E267FD8-B0CE-B6DD-004F-98A876A8A371}"/>
          </ac:spMkLst>
        </pc:spChg>
        <pc:spChg chg="add mod">
          <ac:chgData name="Rares Cristea" userId="f9d253b3ed5feb74" providerId="LiveId" clId="{40E500EB-04B0-42AC-9AA6-9B0A4C932603}" dt="2022-12-05T11:59:22.694" v="1546" actId="1076"/>
          <ac:spMkLst>
            <pc:docMk/>
            <pc:sldMk cId="259505336" sldId="317"/>
            <ac:spMk id="6" creationId="{998CC7D0-0FBA-3EBA-3F68-D426FDFBE0FC}"/>
          </ac:spMkLst>
        </pc:spChg>
        <pc:spChg chg="add mod">
          <ac:chgData name="Rares Cristea" userId="f9d253b3ed5feb74" providerId="LiveId" clId="{40E500EB-04B0-42AC-9AA6-9B0A4C932603}" dt="2022-12-05T11:59:22.694" v="1546" actId="1076"/>
          <ac:spMkLst>
            <pc:docMk/>
            <pc:sldMk cId="259505336" sldId="317"/>
            <ac:spMk id="7" creationId="{8B2F3889-DDCE-E276-B173-E7A408B88BF6}"/>
          </ac:spMkLst>
        </pc:spChg>
        <pc:spChg chg="add mod">
          <ac:chgData name="Rares Cristea" userId="f9d253b3ed5feb74" providerId="LiveId" clId="{40E500EB-04B0-42AC-9AA6-9B0A4C932603}" dt="2022-12-05T11:59:22.694" v="1546" actId="1076"/>
          <ac:spMkLst>
            <pc:docMk/>
            <pc:sldMk cId="259505336" sldId="317"/>
            <ac:spMk id="8" creationId="{45D61F98-BD6C-D650-3E24-241BCA7DE905}"/>
          </ac:spMkLst>
        </pc:spChg>
        <pc:spChg chg="add mod">
          <ac:chgData name="Rares Cristea" userId="f9d253b3ed5feb74" providerId="LiveId" clId="{40E500EB-04B0-42AC-9AA6-9B0A4C932603}" dt="2022-12-05T11:59:22.694" v="1546" actId="1076"/>
          <ac:spMkLst>
            <pc:docMk/>
            <pc:sldMk cId="259505336" sldId="317"/>
            <ac:spMk id="9" creationId="{2F6F2BCE-00D0-E0BA-98AA-4274CCB48DE8}"/>
          </ac:spMkLst>
        </pc:spChg>
        <pc:spChg chg="add mod">
          <ac:chgData name="Rares Cristea" userId="f9d253b3ed5feb74" providerId="LiveId" clId="{40E500EB-04B0-42AC-9AA6-9B0A4C932603}" dt="2022-12-05T11:59:22.694" v="1546" actId="1076"/>
          <ac:spMkLst>
            <pc:docMk/>
            <pc:sldMk cId="259505336" sldId="317"/>
            <ac:spMk id="10" creationId="{1A6233A8-AFC9-A294-EC10-BC22FC429E8D}"/>
          </ac:spMkLst>
        </pc:spChg>
        <pc:spChg chg="add mod">
          <ac:chgData name="Rares Cristea" userId="f9d253b3ed5feb74" providerId="LiveId" clId="{40E500EB-04B0-42AC-9AA6-9B0A4C932603}" dt="2022-12-05T11:59:22.694" v="1546" actId="1076"/>
          <ac:spMkLst>
            <pc:docMk/>
            <pc:sldMk cId="259505336" sldId="317"/>
            <ac:spMk id="11" creationId="{6A375809-118C-499A-1063-6A978BE86878}"/>
          </ac:spMkLst>
        </pc:spChg>
        <pc:spChg chg="add del mod">
          <ac:chgData name="Rares Cristea" userId="f9d253b3ed5feb74" providerId="LiveId" clId="{40E500EB-04B0-42AC-9AA6-9B0A4C932603}" dt="2022-12-05T11:59:18.436" v="1545" actId="478"/>
          <ac:spMkLst>
            <pc:docMk/>
            <pc:sldMk cId="259505336" sldId="317"/>
            <ac:spMk id="23" creationId="{10076D25-DE7F-CA80-731C-0237DEE85915}"/>
          </ac:spMkLst>
        </pc:spChg>
        <pc:picChg chg="add del">
          <ac:chgData name="Rares Cristea" userId="f9d253b3ed5feb74" providerId="LiveId" clId="{40E500EB-04B0-42AC-9AA6-9B0A4C932603}" dt="2022-12-05T11:39:04.558" v="1258" actId="22"/>
          <ac:picMkLst>
            <pc:docMk/>
            <pc:sldMk cId="259505336" sldId="317"/>
            <ac:picMk id="5" creationId="{73C1674C-2105-2790-1F24-16548D7CEFE3}"/>
          </ac:picMkLst>
        </pc:picChg>
        <pc:picChg chg="add del mod">
          <ac:chgData name="Rares Cristea" userId="f9d253b3ed5feb74" providerId="LiveId" clId="{40E500EB-04B0-42AC-9AA6-9B0A4C932603}" dt="2022-12-05T11:59:17.211" v="1544" actId="478"/>
          <ac:picMkLst>
            <pc:docMk/>
            <pc:sldMk cId="259505336" sldId="317"/>
            <ac:picMk id="1026" creationId="{7757680E-BF8C-ACBB-C9E7-2CC5C577462B}"/>
          </ac:picMkLst>
        </pc:picChg>
        <pc:cxnChg chg="add mod">
          <ac:chgData name="Rares Cristea" userId="f9d253b3ed5feb74" providerId="LiveId" clId="{40E500EB-04B0-42AC-9AA6-9B0A4C932603}" dt="2022-12-05T11:59:22.694" v="1546" actId="1076"/>
          <ac:cxnSpMkLst>
            <pc:docMk/>
            <pc:sldMk cId="259505336" sldId="317"/>
            <ac:cxnSpMk id="13" creationId="{BCCF06A3-7C43-81B3-C489-F5D3B6646595}"/>
          </ac:cxnSpMkLst>
        </pc:cxnChg>
        <pc:cxnChg chg="add mod">
          <ac:chgData name="Rares Cristea" userId="f9d253b3ed5feb74" providerId="LiveId" clId="{40E500EB-04B0-42AC-9AA6-9B0A4C932603}" dt="2022-12-05T11:59:22.694" v="1546" actId="1076"/>
          <ac:cxnSpMkLst>
            <pc:docMk/>
            <pc:sldMk cId="259505336" sldId="317"/>
            <ac:cxnSpMk id="15" creationId="{2D7BABF7-54DF-0A5F-2816-1762F826ADBF}"/>
          </ac:cxnSpMkLst>
        </pc:cxnChg>
        <pc:cxnChg chg="add mod">
          <ac:chgData name="Rares Cristea" userId="f9d253b3ed5feb74" providerId="LiveId" clId="{40E500EB-04B0-42AC-9AA6-9B0A4C932603}" dt="2022-12-05T11:59:22.694" v="1546" actId="1076"/>
          <ac:cxnSpMkLst>
            <pc:docMk/>
            <pc:sldMk cId="259505336" sldId="317"/>
            <ac:cxnSpMk id="17" creationId="{E4880004-42E8-0811-7241-6FCD11853EC0}"/>
          </ac:cxnSpMkLst>
        </pc:cxnChg>
        <pc:cxnChg chg="add mod">
          <ac:chgData name="Rares Cristea" userId="f9d253b3ed5feb74" providerId="LiveId" clId="{40E500EB-04B0-42AC-9AA6-9B0A4C932603}" dt="2022-12-05T11:59:22.694" v="1546" actId="1076"/>
          <ac:cxnSpMkLst>
            <pc:docMk/>
            <pc:sldMk cId="259505336" sldId="317"/>
            <ac:cxnSpMk id="19" creationId="{E23206BA-AA3F-3129-FF7B-75968E1833E9}"/>
          </ac:cxnSpMkLst>
        </pc:cxnChg>
        <pc:cxnChg chg="add mod">
          <ac:chgData name="Rares Cristea" userId="f9d253b3ed5feb74" providerId="LiveId" clId="{40E500EB-04B0-42AC-9AA6-9B0A4C932603}" dt="2022-12-05T11:59:22.694" v="1546" actId="1076"/>
          <ac:cxnSpMkLst>
            <pc:docMk/>
            <pc:sldMk cId="259505336" sldId="317"/>
            <ac:cxnSpMk id="21" creationId="{3E589D83-9CF4-45F9-4F18-640DA379EAE3}"/>
          </ac:cxnSpMkLst>
        </pc:cxnChg>
      </pc:sldChg>
      <pc:sldChg chg="addSp delSp modSp new mod ord">
        <pc:chgData name="Rares Cristea" userId="f9d253b3ed5feb74" providerId="LiveId" clId="{40E500EB-04B0-42AC-9AA6-9B0A4C932603}" dt="2022-12-05T11:59:25.174" v="1548"/>
        <pc:sldMkLst>
          <pc:docMk/>
          <pc:sldMk cId="3144123202" sldId="318"/>
        </pc:sldMkLst>
        <pc:spChg chg="mod">
          <ac:chgData name="Rares Cristea" userId="f9d253b3ed5feb74" providerId="LiveId" clId="{40E500EB-04B0-42AC-9AA6-9B0A4C932603}" dt="2022-12-05T11:58:46.761" v="1535" actId="20577"/>
          <ac:spMkLst>
            <pc:docMk/>
            <pc:sldMk cId="3144123202" sldId="318"/>
            <ac:spMk id="2" creationId="{F1EF3897-396D-6A08-15A8-D3AA75C4BB88}"/>
          </ac:spMkLst>
        </pc:spChg>
        <pc:spChg chg="del">
          <ac:chgData name="Rares Cristea" userId="f9d253b3ed5feb74" providerId="LiveId" clId="{40E500EB-04B0-42AC-9AA6-9B0A4C932603}" dt="2022-12-05T11:58:54.976" v="1537" actId="478"/>
          <ac:spMkLst>
            <pc:docMk/>
            <pc:sldMk cId="3144123202" sldId="318"/>
            <ac:spMk id="3" creationId="{527DFC68-F892-33D5-F1DE-5EFB9A83178A}"/>
          </ac:spMkLst>
        </pc:spChg>
        <pc:spChg chg="add mod">
          <ac:chgData name="Rares Cristea" userId="f9d253b3ed5feb74" providerId="LiveId" clId="{40E500EB-04B0-42AC-9AA6-9B0A4C932603}" dt="2022-12-05T11:59:14.616" v="1543" actId="1076"/>
          <ac:spMkLst>
            <pc:docMk/>
            <pc:sldMk cId="3144123202" sldId="318"/>
            <ac:spMk id="5" creationId="{AF8FE29B-4704-5F41-F100-14A9D792CA4E}"/>
          </ac:spMkLst>
        </pc:spChg>
        <pc:picChg chg="add mod">
          <ac:chgData name="Rares Cristea" userId="f9d253b3ed5feb74" providerId="LiveId" clId="{40E500EB-04B0-42AC-9AA6-9B0A4C932603}" dt="2022-12-05T11:59:14.616" v="1543" actId="1076"/>
          <ac:picMkLst>
            <pc:docMk/>
            <pc:sldMk cId="3144123202" sldId="318"/>
            <ac:picMk id="4" creationId="{C2F6D8BA-0108-7988-CAEE-06B2424C1BF9}"/>
          </ac:picMkLst>
        </pc:picChg>
      </pc:sldChg>
      <pc:sldChg chg="new del">
        <pc:chgData name="Rares Cristea" userId="f9d253b3ed5feb74" providerId="LiveId" clId="{40E500EB-04B0-42AC-9AA6-9B0A4C932603}" dt="2022-12-05T11:41:06.539" v="1343" actId="47"/>
        <pc:sldMkLst>
          <pc:docMk/>
          <pc:sldMk cId="3952106642" sldId="318"/>
        </pc:sldMkLst>
      </pc:sldChg>
      <pc:sldChg chg="addSp delSp modSp new mod">
        <pc:chgData name="Rares Cristea" userId="f9d253b3ed5feb74" providerId="LiveId" clId="{40E500EB-04B0-42AC-9AA6-9B0A4C932603}" dt="2022-12-05T12:07:34.698" v="1659" actId="1076"/>
        <pc:sldMkLst>
          <pc:docMk/>
          <pc:sldMk cId="3760080825" sldId="319"/>
        </pc:sldMkLst>
        <pc:spChg chg="mod">
          <ac:chgData name="Rares Cristea" userId="f9d253b3ed5feb74" providerId="LiveId" clId="{40E500EB-04B0-42AC-9AA6-9B0A4C932603}" dt="2022-12-05T12:06:17.087" v="1568" actId="20577"/>
          <ac:spMkLst>
            <pc:docMk/>
            <pc:sldMk cId="3760080825" sldId="319"/>
            <ac:spMk id="2" creationId="{5FBB7EB9-518F-B0D3-6F54-8408AC0C8307}"/>
          </ac:spMkLst>
        </pc:spChg>
        <pc:spChg chg="del mod">
          <ac:chgData name="Rares Cristea" userId="f9d253b3ed5feb74" providerId="LiveId" clId="{40E500EB-04B0-42AC-9AA6-9B0A4C932603}" dt="2022-12-05T12:06:23.556" v="1572" actId="478"/>
          <ac:spMkLst>
            <pc:docMk/>
            <pc:sldMk cId="3760080825" sldId="319"/>
            <ac:spMk id="3" creationId="{976B27A0-B1C2-5847-E049-030D5D0F47E6}"/>
          </ac:spMkLst>
        </pc:spChg>
        <pc:spChg chg="add mod">
          <ac:chgData name="Rares Cristea" userId="f9d253b3ed5feb74" providerId="LiveId" clId="{40E500EB-04B0-42AC-9AA6-9B0A4C932603}" dt="2022-12-05T12:07:34.698" v="1659" actId="1076"/>
          <ac:spMkLst>
            <pc:docMk/>
            <pc:sldMk cId="3760080825" sldId="319"/>
            <ac:spMk id="4" creationId="{A665D58C-B777-4FC6-F393-26D7F6C00324}"/>
          </ac:spMkLst>
        </pc:spChg>
        <pc:spChg chg="add mod">
          <ac:chgData name="Rares Cristea" userId="f9d253b3ed5feb74" providerId="LiveId" clId="{40E500EB-04B0-42AC-9AA6-9B0A4C932603}" dt="2022-12-05T12:06:59.829" v="1655" actId="1076"/>
          <ac:spMkLst>
            <pc:docMk/>
            <pc:sldMk cId="3760080825" sldId="319"/>
            <ac:spMk id="6" creationId="{BD6FE34C-07E6-8043-70A3-8E493AE0074C}"/>
          </ac:spMkLst>
        </pc:spChg>
        <pc:picChg chg="add mod">
          <ac:chgData name="Rares Cristea" userId="f9d253b3ed5feb74" providerId="LiveId" clId="{40E500EB-04B0-42AC-9AA6-9B0A4C932603}" dt="2022-12-05T12:07:03.118" v="1656" actId="1076"/>
          <ac:picMkLst>
            <pc:docMk/>
            <pc:sldMk cId="3760080825" sldId="319"/>
            <ac:picMk id="2050" creationId="{F5C1D0D2-8A81-8221-13DC-04A9C270CD6F}"/>
          </ac:picMkLst>
        </pc:picChg>
      </pc:sldChg>
      <pc:sldChg chg="addSp modSp new mod">
        <pc:chgData name="Rares Cristea" userId="f9d253b3ed5feb74" providerId="LiveId" clId="{40E500EB-04B0-42AC-9AA6-9B0A4C932603}" dt="2022-12-05T12:21:23.845" v="2136" actId="113"/>
        <pc:sldMkLst>
          <pc:docMk/>
          <pc:sldMk cId="3754215292" sldId="320"/>
        </pc:sldMkLst>
        <pc:spChg chg="mod">
          <ac:chgData name="Rares Cristea" userId="f9d253b3ed5feb74" providerId="LiveId" clId="{40E500EB-04B0-42AC-9AA6-9B0A4C932603}" dt="2022-12-05T12:17:47.062" v="1778" actId="20577"/>
          <ac:spMkLst>
            <pc:docMk/>
            <pc:sldMk cId="3754215292" sldId="320"/>
            <ac:spMk id="2" creationId="{A0B7B507-06F2-23FF-F8E2-AAA11F37B0A2}"/>
          </ac:spMkLst>
        </pc:spChg>
        <pc:spChg chg="mod">
          <ac:chgData name="Rares Cristea" userId="f9d253b3ed5feb74" providerId="LiveId" clId="{40E500EB-04B0-42AC-9AA6-9B0A4C932603}" dt="2022-12-05T12:17:36.717" v="1763" actId="1076"/>
          <ac:spMkLst>
            <pc:docMk/>
            <pc:sldMk cId="3754215292" sldId="320"/>
            <ac:spMk id="3" creationId="{7EE2B774-E653-4652-07A8-28D4500F1C65}"/>
          </ac:spMkLst>
        </pc:spChg>
        <pc:graphicFrameChg chg="add mod modGraphic">
          <ac:chgData name="Rares Cristea" userId="f9d253b3ed5feb74" providerId="LiveId" clId="{40E500EB-04B0-42AC-9AA6-9B0A4C932603}" dt="2022-12-05T12:21:23.845" v="2136" actId="113"/>
          <ac:graphicFrameMkLst>
            <pc:docMk/>
            <pc:sldMk cId="3754215292" sldId="320"/>
            <ac:graphicFrameMk id="4" creationId="{32C3BE85-E9A1-10FB-5BAC-D2260FA893E2}"/>
          </ac:graphicFrameMkLst>
        </pc:graphicFrameChg>
      </pc:sldChg>
      <pc:sldChg chg="addSp delSp modSp new mod">
        <pc:chgData name="Rares Cristea" userId="f9d253b3ed5feb74" providerId="LiveId" clId="{40E500EB-04B0-42AC-9AA6-9B0A4C932603}" dt="2022-12-05T12:28:19.232" v="2439" actId="14100"/>
        <pc:sldMkLst>
          <pc:docMk/>
          <pc:sldMk cId="137900607" sldId="321"/>
        </pc:sldMkLst>
        <pc:spChg chg="mod">
          <ac:chgData name="Rares Cristea" userId="f9d253b3ed5feb74" providerId="LiveId" clId="{40E500EB-04B0-42AC-9AA6-9B0A4C932603}" dt="2022-12-05T12:18:06.534" v="1832" actId="20577"/>
          <ac:spMkLst>
            <pc:docMk/>
            <pc:sldMk cId="137900607" sldId="321"/>
            <ac:spMk id="2" creationId="{C8B19024-4E95-63F1-E5A1-344E51A471B3}"/>
          </ac:spMkLst>
        </pc:spChg>
        <pc:spChg chg="del mod">
          <ac:chgData name="Rares Cristea" userId="f9d253b3ed5feb74" providerId="LiveId" clId="{40E500EB-04B0-42AC-9AA6-9B0A4C932603}" dt="2022-12-05T12:18:08.321" v="1833" actId="478"/>
          <ac:spMkLst>
            <pc:docMk/>
            <pc:sldMk cId="137900607" sldId="321"/>
            <ac:spMk id="3" creationId="{F97E5640-5964-9116-9922-8FA7C9E5C6F3}"/>
          </ac:spMkLst>
        </pc:spChg>
        <pc:spChg chg="add mod">
          <ac:chgData name="Rares Cristea" userId="f9d253b3ed5feb74" providerId="LiveId" clId="{40E500EB-04B0-42AC-9AA6-9B0A4C932603}" dt="2022-12-05T12:18:20.420" v="1862" actId="20577"/>
          <ac:spMkLst>
            <pc:docMk/>
            <pc:sldMk cId="137900607" sldId="321"/>
            <ac:spMk id="4" creationId="{56F55CB9-3F71-A25F-5229-5010540AE920}"/>
          </ac:spMkLst>
        </pc:spChg>
        <pc:spChg chg="add mod">
          <ac:chgData name="Rares Cristea" userId="f9d253b3ed5feb74" providerId="LiveId" clId="{40E500EB-04B0-42AC-9AA6-9B0A4C932603}" dt="2022-12-05T12:19:13.172" v="1891" actId="20577"/>
          <ac:spMkLst>
            <pc:docMk/>
            <pc:sldMk cId="137900607" sldId="321"/>
            <ac:spMk id="5" creationId="{6560B357-F695-03DE-41A2-60C89AA04536}"/>
          </ac:spMkLst>
        </pc:spChg>
        <pc:spChg chg="add del mod">
          <ac:chgData name="Rares Cristea" userId="f9d253b3ed5feb74" providerId="LiveId" clId="{40E500EB-04B0-42AC-9AA6-9B0A4C932603}" dt="2022-12-05T12:24:59.696" v="2206" actId="478"/>
          <ac:spMkLst>
            <pc:docMk/>
            <pc:sldMk cId="137900607" sldId="321"/>
            <ac:spMk id="6" creationId="{D78D30DA-1239-27B7-0FC8-12859B037C06}"/>
          </ac:spMkLst>
        </pc:spChg>
        <pc:spChg chg="add del mod">
          <ac:chgData name="Rares Cristea" userId="f9d253b3ed5feb74" providerId="LiveId" clId="{40E500EB-04B0-42AC-9AA6-9B0A4C932603}" dt="2022-12-05T12:25:01.859" v="2209" actId="478"/>
          <ac:spMkLst>
            <pc:docMk/>
            <pc:sldMk cId="137900607" sldId="321"/>
            <ac:spMk id="7" creationId="{FA6FC42B-EF3E-E6DC-980D-2CC865BF826E}"/>
          </ac:spMkLst>
        </pc:spChg>
        <pc:spChg chg="add mod">
          <ac:chgData name="Rares Cristea" userId="f9d253b3ed5feb74" providerId="LiveId" clId="{40E500EB-04B0-42AC-9AA6-9B0A4C932603}" dt="2022-12-05T12:25:27.545" v="2225" actId="20577"/>
          <ac:spMkLst>
            <pc:docMk/>
            <pc:sldMk cId="137900607" sldId="321"/>
            <ac:spMk id="8" creationId="{95C74FAD-C4E5-34A2-0365-11BE707FBF98}"/>
          </ac:spMkLst>
        </pc:spChg>
        <pc:spChg chg="add mod">
          <ac:chgData name="Rares Cristea" userId="f9d253b3ed5feb74" providerId="LiveId" clId="{40E500EB-04B0-42AC-9AA6-9B0A4C932603}" dt="2022-12-05T12:28:13.128" v="2438" actId="1076"/>
          <ac:spMkLst>
            <pc:docMk/>
            <pc:sldMk cId="137900607" sldId="321"/>
            <ac:spMk id="9" creationId="{158D89C3-15F7-4EDF-FD23-832C0BB51ADD}"/>
          </ac:spMkLst>
        </pc:spChg>
        <pc:spChg chg="add mod">
          <ac:chgData name="Rares Cristea" userId="f9d253b3ed5feb74" providerId="LiveId" clId="{40E500EB-04B0-42AC-9AA6-9B0A4C932603}" dt="2022-12-05T12:24:12.843" v="2174" actId="1076"/>
          <ac:spMkLst>
            <pc:docMk/>
            <pc:sldMk cId="137900607" sldId="321"/>
            <ac:spMk id="15" creationId="{A697F1D4-DC31-75D1-E774-23B27A5FFC70}"/>
          </ac:spMkLst>
        </pc:spChg>
        <pc:spChg chg="add mod">
          <ac:chgData name="Rares Cristea" userId="f9d253b3ed5feb74" providerId="LiveId" clId="{40E500EB-04B0-42AC-9AA6-9B0A4C932603}" dt="2022-12-05T12:24:55.078" v="2205" actId="207"/>
          <ac:spMkLst>
            <pc:docMk/>
            <pc:sldMk cId="137900607" sldId="321"/>
            <ac:spMk id="16" creationId="{317F639B-478F-A77C-D252-E1DED974062A}"/>
          </ac:spMkLst>
        </pc:spChg>
        <pc:spChg chg="add mod">
          <ac:chgData name="Rares Cristea" userId="f9d253b3ed5feb74" providerId="LiveId" clId="{40E500EB-04B0-42AC-9AA6-9B0A4C932603}" dt="2022-12-05T12:26:20.759" v="2277" actId="14100"/>
          <ac:spMkLst>
            <pc:docMk/>
            <pc:sldMk cId="137900607" sldId="321"/>
            <ac:spMk id="17" creationId="{BE321D98-383F-56D3-4977-8798BF0B58C6}"/>
          </ac:spMkLst>
        </pc:spChg>
        <pc:spChg chg="add mod">
          <ac:chgData name="Rares Cristea" userId="f9d253b3ed5feb74" providerId="LiveId" clId="{40E500EB-04B0-42AC-9AA6-9B0A4C932603}" dt="2022-12-05T12:26:50.727" v="2320" actId="14100"/>
          <ac:spMkLst>
            <pc:docMk/>
            <pc:sldMk cId="137900607" sldId="321"/>
            <ac:spMk id="18" creationId="{C4456B8D-96B5-4362-953E-8FA54BB8D06D}"/>
          </ac:spMkLst>
        </pc:spChg>
        <pc:spChg chg="add mod">
          <ac:chgData name="Rares Cristea" userId="f9d253b3ed5feb74" providerId="LiveId" clId="{40E500EB-04B0-42AC-9AA6-9B0A4C932603}" dt="2022-12-05T12:28:13.128" v="2438" actId="1076"/>
          <ac:spMkLst>
            <pc:docMk/>
            <pc:sldMk cId="137900607" sldId="321"/>
            <ac:spMk id="19" creationId="{5C2F5780-3BD3-29C9-CA82-A19970DAD10A}"/>
          </ac:spMkLst>
        </pc:spChg>
        <pc:spChg chg="add mod">
          <ac:chgData name="Rares Cristea" userId="f9d253b3ed5feb74" providerId="LiveId" clId="{40E500EB-04B0-42AC-9AA6-9B0A4C932603}" dt="2022-12-05T12:28:13.128" v="2438" actId="1076"/>
          <ac:spMkLst>
            <pc:docMk/>
            <pc:sldMk cId="137900607" sldId="321"/>
            <ac:spMk id="20" creationId="{549F1986-A92F-45B8-9294-17A34CE5A94C}"/>
          </ac:spMkLst>
        </pc:spChg>
        <pc:cxnChg chg="add mod">
          <ac:chgData name="Rares Cristea" userId="f9d253b3ed5feb74" providerId="LiveId" clId="{40E500EB-04B0-42AC-9AA6-9B0A4C932603}" dt="2022-12-05T12:18:12.663" v="1834"/>
          <ac:cxnSpMkLst>
            <pc:docMk/>
            <pc:sldMk cId="137900607" sldId="321"/>
            <ac:cxnSpMk id="10" creationId="{02D38BC1-8A46-68D0-610F-D4D0C2432484}"/>
          </ac:cxnSpMkLst>
        </pc:cxnChg>
        <pc:cxnChg chg="add mod">
          <ac:chgData name="Rares Cristea" userId="f9d253b3ed5feb74" providerId="LiveId" clId="{40E500EB-04B0-42AC-9AA6-9B0A4C932603}" dt="2022-12-05T12:18:12.663" v="1834"/>
          <ac:cxnSpMkLst>
            <pc:docMk/>
            <pc:sldMk cId="137900607" sldId="321"/>
            <ac:cxnSpMk id="11" creationId="{9C04AD44-D83E-C07C-1FFC-1BF30EEEAB9A}"/>
          </ac:cxnSpMkLst>
        </pc:cxnChg>
        <pc:cxnChg chg="add mod">
          <ac:chgData name="Rares Cristea" userId="f9d253b3ed5feb74" providerId="LiveId" clId="{40E500EB-04B0-42AC-9AA6-9B0A4C932603}" dt="2022-12-05T12:28:19.232" v="2439" actId="14100"/>
          <ac:cxnSpMkLst>
            <pc:docMk/>
            <pc:sldMk cId="137900607" sldId="321"/>
            <ac:cxnSpMk id="12" creationId="{681D653C-0724-8878-DAF8-DEEC1253FB20}"/>
          </ac:cxnSpMkLst>
        </pc:cxnChg>
        <pc:cxnChg chg="add del mod">
          <ac:chgData name="Rares Cristea" userId="f9d253b3ed5feb74" providerId="LiveId" clId="{40E500EB-04B0-42AC-9AA6-9B0A4C932603}" dt="2022-12-05T12:25:01.282" v="2208" actId="478"/>
          <ac:cxnSpMkLst>
            <pc:docMk/>
            <pc:sldMk cId="137900607" sldId="321"/>
            <ac:cxnSpMk id="13" creationId="{18AFDEC8-B3DD-2B01-F9DC-DA4A9D4E56D6}"/>
          </ac:cxnSpMkLst>
        </pc:cxnChg>
        <pc:cxnChg chg="add del mod">
          <ac:chgData name="Rares Cristea" userId="f9d253b3ed5feb74" providerId="LiveId" clId="{40E500EB-04B0-42AC-9AA6-9B0A4C932603}" dt="2022-12-05T12:25:00.620" v="2207" actId="478"/>
          <ac:cxnSpMkLst>
            <pc:docMk/>
            <pc:sldMk cId="137900607" sldId="321"/>
            <ac:cxnSpMk id="14" creationId="{F86E1925-0B06-2D0E-7211-1DE15D0AAFF7}"/>
          </ac:cxnSpMkLst>
        </pc:cxnChg>
      </pc:sldChg>
      <pc:sldChg chg="addSp delSp modSp new mod">
        <pc:chgData name="Rares Cristea" userId="f9d253b3ed5feb74" providerId="LiveId" clId="{40E500EB-04B0-42AC-9AA6-9B0A4C932603}" dt="2022-12-05T12:33:43.603" v="2967" actId="20577"/>
        <pc:sldMkLst>
          <pc:docMk/>
          <pc:sldMk cId="318702494" sldId="322"/>
        </pc:sldMkLst>
        <pc:spChg chg="mod">
          <ac:chgData name="Rares Cristea" userId="f9d253b3ed5feb74" providerId="LiveId" clId="{40E500EB-04B0-42AC-9AA6-9B0A4C932603}" dt="2022-12-05T12:30:43.324" v="2492" actId="20577"/>
          <ac:spMkLst>
            <pc:docMk/>
            <pc:sldMk cId="318702494" sldId="322"/>
            <ac:spMk id="2" creationId="{D51BEC09-CF8D-7C02-D932-BD323B40478A}"/>
          </ac:spMkLst>
        </pc:spChg>
        <pc:spChg chg="mod">
          <ac:chgData name="Rares Cristea" userId="f9d253b3ed5feb74" providerId="LiveId" clId="{40E500EB-04B0-42AC-9AA6-9B0A4C932603}" dt="2022-12-05T12:33:43.603" v="2967" actId="20577"/>
          <ac:spMkLst>
            <pc:docMk/>
            <pc:sldMk cId="318702494" sldId="322"/>
            <ac:spMk id="3" creationId="{4ACDD59A-7FBB-99BF-FD3B-646F8B019B1B}"/>
          </ac:spMkLst>
        </pc:spChg>
        <pc:spChg chg="add del mod">
          <ac:chgData name="Rares Cristea" userId="f9d253b3ed5feb74" providerId="LiveId" clId="{40E500EB-04B0-42AC-9AA6-9B0A4C932603}" dt="2022-12-05T12:32:35.519" v="2927" actId="478"/>
          <ac:spMkLst>
            <pc:docMk/>
            <pc:sldMk cId="318702494" sldId="322"/>
            <ac:spMk id="4" creationId="{F0944F30-7CA4-1579-D1C1-52F05BDF6F91}"/>
          </ac:spMkLst>
        </pc:spChg>
        <pc:spChg chg="add del mod">
          <ac:chgData name="Rares Cristea" userId="f9d253b3ed5feb74" providerId="LiveId" clId="{40E500EB-04B0-42AC-9AA6-9B0A4C932603}" dt="2022-12-05T12:32:41.581" v="2933" actId="478"/>
          <ac:spMkLst>
            <pc:docMk/>
            <pc:sldMk cId="318702494" sldId="322"/>
            <ac:spMk id="5" creationId="{B43F9A8A-0F12-7602-F0A2-73443AEC32F9}"/>
          </ac:spMkLst>
        </pc:spChg>
      </pc:sldChg>
      <pc:sldChg chg="delSp modSp del mod">
        <pc:chgData name="Rares Cristea" userId="f9d253b3ed5feb74" providerId="LiveId" clId="{40E500EB-04B0-42AC-9AA6-9B0A4C932603}" dt="2022-12-05T13:01:05.385" v="3650" actId="47"/>
        <pc:sldMkLst>
          <pc:docMk/>
          <pc:sldMk cId="2768116977" sldId="323"/>
        </pc:sldMkLst>
        <pc:spChg chg="mod">
          <ac:chgData name="Rares Cristea" userId="f9d253b3ed5feb74" providerId="LiveId" clId="{40E500EB-04B0-42AC-9AA6-9B0A4C932603}" dt="2022-12-05T12:37:22.355" v="2979" actId="5793"/>
          <ac:spMkLst>
            <pc:docMk/>
            <pc:sldMk cId="2768116977" sldId="323"/>
            <ac:spMk id="3" creationId="{404BB521-292E-D277-1808-EF2887478A81}"/>
          </ac:spMkLst>
        </pc:spChg>
        <pc:spChg chg="del">
          <ac:chgData name="Rares Cristea" userId="f9d253b3ed5feb74" providerId="LiveId" clId="{40E500EB-04B0-42AC-9AA6-9B0A4C932603}" dt="2022-12-05T12:37:13.933" v="2973" actId="478"/>
          <ac:spMkLst>
            <pc:docMk/>
            <pc:sldMk cId="2768116977" sldId="323"/>
            <ac:spMk id="4" creationId="{BBB1521B-7070-99CC-7956-9AFAA70E8888}"/>
          </ac:spMkLst>
        </pc:spChg>
      </pc:sldChg>
      <pc:sldChg chg="modSp new mod">
        <pc:chgData name="Rares Cristea" userId="f9d253b3ed5feb74" providerId="LiveId" clId="{40E500EB-04B0-42AC-9AA6-9B0A4C932603}" dt="2022-12-05T12:38:50.978" v="3001" actId="1076"/>
        <pc:sldMkLst>
          <pc:docMk/>
          <pc:sldMk cId="2153436533" sldId="324"/>
        </pc:sldMkLst>
        <pc:spChg chg="mod">
          <ac:chgData name="Rares Cristea" userId="f9d253b3ed5feb74" providerId="LiveId" clId="{40E500EB-04B0-42AC-9AA6-9B0A4C932603}" dt="2022-12-05T12:37:54.730" v="2985" actId="20577"/>
          <ac:spMkLst>
            <pc:docMk/>
            <pc:sldMk cId="2153436533" sldId="324"/>
            <ac:spMk id="2" creationId="{DFB5F9E2-5A0C-E084-A9B5-1F35ED4203DD}"/>
          </ac:spMkLst>
        </pc:spChg>
        <pc:spChg chg="mod">
          <ac:chgData name="Rares Cristea" userId="f9d253b3ed5feb74" providerId="LiveId" clId="{40E500EB-04B0-42AC-9AA6-9B0A4C932603}" dt="2022-12-05T12:38:50.978" v="3001" actId="1076"/>
          <ac:spMkLst>
            <pc:docMk/>
            <pc:sldMk cId="2153436533" sldId="324"/>
            <ac:spMk id="3" creationId="{B0ED59F7-8BCC-2AD6-BA38-831D451320FA}"/>
          </ac:spMkLst>
        </pc:spChg>
      </pc:sldChg>
      <pc:sldChg chg="modSp new del mod">
        <pc:chgData name="Rares Cristea" userId="f9d253b3ed5feb74" providerId="LiveId" clId="{40E500EB-04B0-42AC-9AA6-9B0A4C932603}" dt="2022-12-05T13:01:21.360" v="3655" actId="47"/>
        <pc:sldMkLst>
          <pc:docMk/>
          <pc:sldMk cId="970488067" sldId="325"/>
        </pc:sldMkLst>
        <pc:spChg chg="mod">
          <ac:chgData name="Rares Cristea" userId="f9d253b3ed5feb74" providerId="LiveId" clId="{40E500EB-04B0-42AC-9AA6-9B0A4C932603}" dt="2022-12-05T12:53:27.246" v="3013" actId="20577"/>
          <ac:spMkLst>
            <pc:docMk/>
            <pc:sldMk cId="970488067" sldId="325"/>
            <ac:spMk id="2" creationId="{7E9EEA84-6050-4928-0A11-490765F4C970}"/>
          </ac:spMkLst>
        </pc:spChg>
        <pc:spChg chg="mod">
          <ac:chgData name="Rares Cristea" userId="f9d253b3ed5feb74" providerId="LiveId" clId="{40E500EB-04B0-42AC-9AA6-9B0A4C932603}" dt="2022-12-05T12:56:55.488" v="3567" actId="20577"/>
          <ac:spMkLst>
            <pc:docMk/>
            <pc:sldMk cId="970488067" sldId="325"/>
            <ac:spMk id="3" creationId="{D4E6972B-162B-62AD-011F-F04CCAA78E9D}"/>
          </ac:spMkLst>
        </pc:spChg>
      </pc:sldChg>
      <pc:sldChg chg="addSp delSp modSp new del mod">
        <pc:chgData name="Rares Cristea" userId="f9d253b3ed5feb74" providerId="LiveId" clId="{40E500EB-04B0-42AC-9AA6-9B0A4C932603}" dt="2022-12-05T13:02:56.178" v="3663" actId="47"/>
        <pc:sldMkLst>
          <pc:docMk/>
          <pc:sldMk cId="1358066335" sldId="326"/>
        </pc:sldMkLst>
        <pc:spChg chg="mod">
          <ac:chgData name="Rares Cristea" userId="f9d253b3ed5feb74" providerId="LiveId" clId="{40E500EB-04B0-42AC-9AA6-9B0A4C932603}" dt="2022-12-05T12:59:50.345" v="3635" actId="20577"/>
          <ac:spMkLst>
            <pc:docMk/>
            <pc:sldMk cId="1358066335" sldId="326"/>
            <ac:spMk id="2" creationId="{63F11E70-66EE-71F3-2556-7B80693BFF47}"/>
          </ac:spMkLst>
        </pc:spChg>
        <pc:spChg chg="del">
          <ac:chgData name="Rares Cristea" userId="f9d253b3ed5feb74" providerId="LiveId" clId="{40E500EB-04B0-42AC-9AA6-9B0A4C932603}" dt="2022-12-05T12:59:52.391" v="3636" actId="478"/>
          <ac:spMkLst>
            <pc:docMk/>
            <pc:sldMk cId="1358066335" sldId="326"/>
            <ac:spMk id="3" creationId="{A9F0C279-C991-63D6-A0FC-B417BA2D1838}"/>
          </ac:spMkLst>
        </pc:spChg>
        <pc:spChg chg="mod">
          <ac:chgData name="Rares Cristea" userId="f9d253b3ed5feb74" providerId="LiveId" clId="{40E500EB-04B0-42AC-9AA6-9B0A4C932603}" dt="2022-12-05T13:00:12.402" v="3639" actId="20577"/>
          <ac:spMkLst>
            <pc:docMk/>
            <pc:sldMk cId="1358066335" sldId="326"/>
            <ac:spMk id="4" creationId="{EA30AAA1-05C5-2F92-C9E3-67972E5C70FB}"/>
          </ac:spMkLst>
        </pc:spChg>
        <pc:picChg chg="add mod">
          <ac:chgData name="Rares Cristea" userId="f9d253b3ed5feb74" providerId="LiveId" clId="{40E500EB-04B0-42AC-9AA6-9B0A4C932603}" dt="2022-12-05T13:02:43.527" v="3657" actId="1076"/>
          <ac:picMkLst>
            <pc:docMk/>
            <pc:sldMk cId="1358066335" sldId="326"/>
            <ac:picMk id="6" creationId="{A905CFDA-CA15-321A-F1C7-5B5D08E77AB4}"/>
          </ac:picMkLst>
        </pc:picChg>
      </pc:sldChg>
      <pc:sldChg chg="addSp delSp modSp add mod">
        <pc:chgData name="Rares Cristea" userId="f9d253b3ed5feb74" providerId="LiveId" clId="{40E500EB-04B0-42AC-9AA6-9B0A4C932603}" dt="2022-12-05T13:01:03.259" v="3649" actId="1076"/>
        <pc:sldMkLst>
          <pc:docMk/>
          <pc:sldMk cId="2953572620" sldId="327"/>
        </pc:sldMkLst>
        <pc:spChg chg="del">
          <ac:chgData name="Rares Cristea" userId="f9d253b3ed5feb74" providerId="LiveId" clId="{40E500EB-04B0-42AC-9AA6-9B0A4C932603}" dt="2022-12-05T13:00:49.956" v="3645" actId="478"/>
          <ac:spMkLst>
            <pc:docMk/>
            <pc:sldMk cId="2953572620" sldId="327"/>
            <ac:spMk id="2" creationId="{DFB5F9E2-5A0C-E084-A9B5-1F35ED4203DD}"/>
          </ac:spMkLst>
        </pc:spChg>
        <pc:spChg chg="del">
          <ac:chgData name="Rares Cristea" userId="f9d253b3ed5feb74" providerId="LiveId" clId="{40E500EB-04B0-42AC-9AA6-9B0A4C932603}" dt="2022-12-05T13:00:49.956" v="3645" actId="478"/>
          <ac:spMkLst>
            <pc:docMk/>
            <pc:sldMk cId="2953572620" sldId="327"/>
            <ac:spMk id="3" creationId="{B0ED59F7-8BCC-2AD6-BA38-831D451320FA}"/>
          </ac:spMkLst>
        </pc:spChg>
        <pc:spChg chg="add mod">
          <ac:chgData name="Rares Cristea" userId="f9d253b3ed5feb74" providerId="LiveId" clId="{40E500EB-04B0-42AC-9AA6-9B0A4C932603}" dt="2022-12-05T13:01:00.800" v="3648" actId="1076"/>
          <ac:spMkLst>
            <pc:docMk/>
            <pc:sldMk cId="2953572620" sldId="327"/>
            <ac:spMk id="4" creationId="{8DF4673F-F3C4-E46E-158B-F1D593F8CFCC}"/>
          </ac:spMkLst>
        </pc:spChg>
        <pc:spChg chg="add mod">
          <ac:chgData name="Rares Cristea" userId="f9d253b3ed5feb74" providerId="LiveId" clId="{40E500EB-04B0-42AC-9AA6-9B0A4C932603}" dt="2022-12-05T13:01:03.259" v="3649" actId="1076"/>
          <ac:spMkLst>
            <pc:docMk/>
            <pc:sldMk cId="2953572620" sldId="327"/>
            <ac:spMk id="5" creationId="{181C1267-9FFF-528E-3352-3231AC982CC0}"/>
          </ac:spMkLst>
        </pc:spChg>
        <pc:spChg chg="add del mod">
          <ac:chgData name="Rares Cristea" userId="f9d253b3ed5feb74" providerId="LiveId" clId="{40E500EB-04B0-42AC-9AA6-9B0A4C932603}" dt="2022-12-05T13:00:54.585" v="3646" actId="478"/>
          <ac:spMkLst>
            <pc:docMk/>
            <pc:sldMk cId="2953572620" sldId="327"/>
            <ac:spMk id="7" creationId="{034C72A6-39FF-477E-2DA6-2A09C676C360}"/>
          </ac:spMkLst>
        </pc:spChg>
        <pc:spChg chg="add del mod">
          <ac:chgData name="Rares Cristea" userId="f9d253b3ed5feb74" providerId="LiveId" clId="{40E500EB-04B0-42AC-9AA6-9B0A4C932603}" dt="2022-12-05T13:00:54.585" v="3646" actId="478"/>
          <ac:spMkLst>
            <pc:docMk/>
            <pc:sldMk cId="2953572620" sldId="327"/>
            <ac:spMk id="9" creationId="{B66552AF-A76E-8D20-6B46-5815D0D83D0C}"/>
          </ac:spMkLst>
        </pc:spChg>
      </pc:sldChg>
      <pc:sldChg chg="addSp delSp modSp add mod">
        <pc:chgData name="Rares Cristea" userId="f9d253b3ed5feb74" providerId="LiveId" clId="{40E500EB-04B0-42AC-9AA6-9B0A4C932603}" dt="2022-12-05T19:03:58.665" v="7719" actId="1076"/>
        <pc:sldMkLst>
          <pc:docMk/>
          <pc:sldMk cId="2716976761" sldId="328"/>
        </pc:sldMkLst>
        <pc:spChg chg="add mod">
          <ac:chgData name="Rares Cristea" userId="f9d253b3ed5feb74" providerId="LiveId" clId="{40E500EB-04B0-42AC-9AA6-9B0A4C932603}" dt="2022-12-05T19:03:58.665" v="7719" actId="1076"/>
          <ac:spMkLst>
            <pc:docMk/>
            <pc:sldMk cId="2716976761" sldId="328"/>
            <ac:spMk id="2" creationId="{DDFB77B0-A3FA-FA0B-706D-A0968F4B8893}"/>
          </ac:spMkLst>
        </pc:spChg>
        <pc:spChg chg="add mod">
          <ac:chgData name="Rares Cristea" userId="f9d253b3ed5feb74" providerId="LiveId" clId="{40E500EB-04B0-42AC-9AA6-9B0A4C932603}" dt="2022-12-05T13:01:18.791" v="3654"/>
          <ac:spMkLst>
            <pc:docMk/>
            <pc:sldMk cId="2716976761" sldId="328"/>
            <ac:spMk id="3" creationId="{E6D8EF8B-44BC-F18B-60C8-092862EFF25C}"/>
          </ac:spMkLst>
        </pc:spChg>
        <pc:spChg chg="del">
          <ac:chgData name="Rares Cristea" userId="f9d253b3ed5feb74" providerId="LiveId" clId="{40E500EB-04B0-42AC-9AA6-9B0A4C932603}" dt="2022-12-05T13:01:11.261" v="3652" actId="478"/>
          <ac:spMkLst>
            <pc:docMk/>
            <pc:sldMk cId="2716976761" sldId="328"/>
            <ac:spMk id="4" creationId="{8DF4673F-F3C4-E46E-158B-F1D593F8CFCC}"/>
          </ac:spMkLst>
        </pc:spChg>
        <pc:spChg chg="del">
          <ac:chgData name="Rares Cristea" userId="f9d253b3ed5feb74" providerId="LiveId" clId="{40E500EB-04B0-42AC-9AA6-9B0A4C932603}" dt="2022-12-05T13:01:12.924" v="3653" actId="478"/>
          <ac:spMkLst>
            <pc:docMk/>
            <pc:sldMk cId="2716976761" sldId="328"/>
            <ac:spMk id="5" creationId="{181C1267-9FFF-528E-3352-3231AC982CC0}"/>
          </ac:spMkLst>
        </pc:spChg>
      </pc:sldChg>
      <pc:sldChg chg="addSp delSp modSp add mod">
        <pc:chgData name="Rares Cristea" userId="f9d253b3ed5feb74" providerId="LiveId" clId="{40E500EB-04B0-42AC-9AA6-9B0A4C932603}" dt="2022-12-05T19:04:06.487" v="7720" actId="1076"/>
        <pc:sldMkLst>
          <pc:docMk/>
          <pc:sldMk cId="2175103435" sldId="329"/>
        </pc:sldMkLst>
        <pc:spChg chg="del">
          <ac:chgData name="Rares Cristea" userId="f9d253b3ed5feb74" providerId="LiveId" clId="{40E500EB-04B0-42AC-9AA6-9B0A4C932603}" dt="2022-12-05T13:02:47.838" v="3659" actId="478"/>
          <ac:spMkLst>
            <pc:docMk/>
            <pc:sldMk cId="2175103435" sldId="329"/>
            <ac:spMk id="2" creationId="{DDFB77B0-A3FA-FA0B-706D-A0968F4B8893}"/>
          </ac:spMkLst>
        </pc:spChg>
        <pc:spChg chg="del">
          <ac:chgData name="Rares Cristea" userId="f9d253b3ed5feb74" providerId="LiveId" clId="{40E500EB-04B0-42AC-9AA6-9B0A4C932603}" dt="2022-12-05T13:02:49.110" v="3660" actId="478"/>
          <ac:spMkLst>
            <pc:docMk/>
            <pc:sldMk cId="2175103435" sldId="329"/>
            <ac:spMk id="3" creationId="{E6D8EF8B-44BC-F18B-60C8-092862EFF25C}"/>
          </ac:spMkLst>
        </pc:spChg>
        <pc:spChg chg="add del mod">
          <ac:chgData name="Rares Cristea" userId="f9d253b3ed5feb74" providerId="LiveId" clId="{40E500EB-04B0-42AC-9AA6-9B0A4C932603}" dt="2022-12-05T13:02:50.199" v="3661" actId="478"/>
          <ac:spMkLst>
            <pc:docMk/>
            <pc:sldMk cId="2175103435" sldId="329"/>
            <ac:spMk id="5" creationId="{07769150-026F-9DB7-D40E-99CAC9E65537}"/>
          </ac:spMkLst>
        </pc:spChg>
        <pc:spChg chg="add mod">
          <ac:chgData name="Rares Cristea" userId="f9d253b3ed5feb74" providerId="LiveId" clId="{40E500EB-04B0-42AC-9AA6-9B0A4C932603}" dt="2022-12-05T19:04:06.487" v="7720" actId="1076"/>
          <ac:spMkLst>
            <pc:docMk/>
            <pc:sldMk cId="2175103435" sldId="329"/>
            <ac:spMk id="6" creationId="{10769A26-B71F-7DB5-6D28-85FBACCB59DE}"/>
          </ac:spMkLst>
        </pc:spChg>
        <pc:picChg chg="add mod">
          <ac:chgData name="Rares Cristea" userId="f9d253b3ed5feb74" providerId="LiveId" clId="{40E500EB-04B0-42AC-9AA6-9B0A4C932603}" dt="2022-12-05T19:04:06.487" v="7720" actId="1076"/>
          <ac:picMkLst>
            <pc:docMk/>
            <pc:sldMk cId="2175103435" sldId="329"/>
            <ac:picMk id="7" creationId="{01204D6C-C366-CA74-FFAF-BA8C0DCAFCA8}"/>
          </ac:picMkLst>
        </pc:picChg>
      </pc:sldChg>
      <pc:sldChg chg="addSp delSp modSp new mod">
        <pc:chgData name="Rares Cristea" userId="f9d253b3ed5feb74" providerId="LiveId" clId="{40E500EB-04B0-42AC-9AA6-9B0A4C932603}" dt="2022-12-05T13:04:02.218" v="3699" actId="1076"/>
        <pc:sldMkLst>
          <pc:docMk/>
          <pc:sldMk cId="369309504" sldId="330"/>
        </pc:sldMkLst>
        <pc:spChg chg="mod">
          <ac:chgData name="Rares Cristea" userId="f9d253b3ed5feb74" providerId="LiveId" clId="{40E500EB-04B0-42AC-9AA6-9B0A4C932603}" dt="2022-12-05T13:03:47.959" v="3692" actId="20577"/>
          <ac:spMkLst>
            <pc:docMk/>
            <pc:sldMk cId="369309504" sldId="330"/>
            <ac:spMk id="2" creationId="{310B7E9B-A1A2-1406-8B14-53BE40266739}"/>
          </ac:spMkLst>
        </pc:spChg>
        <pc:spChg chg="del">
          <ac:chgData name="Rares Cristea" userId="f9d253b3ed5feb74" providerId="LiveId" clId="{40E500EB-04B0-42AC-9AA6-9B0A4C932603}" dt="2022-12-05T13:03:51.947" v="3694" actId="478"/>
          <ac:spMkLst>
            <pc:docMk/>
            <pc:sldMk cId="369309504" sldId="330"/>
            <ac:spMk id="3" creationId="{C035881F-4502-32EB-7F6A-48E3A059A9FD}"/>
          </ac:spMkLst>
        </pc:spChg>
        <pc:picChg chg="add del">
          <ac:chgData name="Rares Cristea" userId="f9d253b3ed5feb74" providerId="LiveId" clId="{40E500EB-04B0-42AC-9AA6-9B0A4C932603}" dt="2022-12-05T13:03:51.947" v="3694" actId="478"/>
          <ac:picMkLst>
            <pc:docMk/>
            <pc:sldMk cId="369309504" sldId="330"/>
            <ac:picMk id="4098" creationId="{D958E797-57F2-F56C-3C6E-AA8228EF7720}"/>
          </ac:picMkLst>
        </pc:picChg>
        <pc:picChg chg="add mod">
          <ac:chgData name="Rares Cristea" userId="f9d253b3ed5feb74" providerId="LiveId" clId="{40E500EB-04B0-42AC-9AA6-9B0A4C932603}" dt="2022-12-05T13:04:02.218" v="3699" actId="1076"/>
          <ac:picMkLst>
            <pc:docMk/>
            <pc:sldMk cId="369309504" sldId="330"/>
            <ac:picMk id="4100" creationId="{76C46782-DB44-5C03-1778-44C108159F20}"/>
          </ac:picMkLst>
        </pc:picChg>
      </pc:sldChg>
      <pc:sldChg chg="addSp delSp modSp new mod">
        <pc:chgData name="Rares Cristea" userId="f9d253b3ed5feb74" providerId="LiveId" clId="{40E500EB-04B0-42AC-9AA6-9B0A4C932603}" dt="2022-12-05T17:21:55.212" v="4247" actId="20577"/>
        <pc:sldMkLst>
          <pc:docMk/>
          <pc:sldMk cId="3977574747" sldId="331"/>
        </pc:sldMkLst>
        <pc:spChg chg="mod">
          <ac:chgData name="Rares Cristea" userId="f9d253b3ed5feb74" providerId="LiveId" clId="{40E500EB-04B0-42AC-9AA6-9B0A4C932603}" dt="2022-12-05T17:16:07.562" v="3729" actId="20577"/>
          <ac:spMkLst>
            <pc:docMk/>
            <pc:sldMk cId="3977574747" sldId="331"/>
            <ac:spMk id="2" creationId="{E53C4CEE-25CE-B0AE-9811-5442BE02A981}"/>
          </ac:spMkLst>
        </pc:spChg>
        <pc:spChg chg="del mod">
          <ac:chgData name="Rares Cristea" userId="f9d253b3ed5feb74" providerId="LiveId" clId="{40E500EB-04B0-42AC-9AA6-9B0A4C932603}" dt="2022-12-05T17:16:10.964" v="3731" actId="478"/>
          <ac:spMkLst>
            <pc:docMk/>
            <pc:sldMk cId="3977574747" sldId="331"/>
            <ac:spMk id="3" creationId="{EEEB8B6E-BFC4-5C01-434C-908ED5DAE6C5}"/>
          </ac:spMkLst>
        </pc:spChg>
        <pc:spChg chg="add mod">
          <ac:chgData name="Rares Cristea" userId="f9d253b3ed5feb74" providerId="LiveId" clId="{40E500EB-04B0-42AC-9AA6-9B0A4C932603}" dt="2022-12-05T17:18:15.501" v="3919" actId="20577"/>
          <ac:spMkLst>
            <pc:docMk/>
            <pc:sldMk cId="3977574747" sldId="331"/>
            <ac:spMk id="4" creationId="{65768D52-1DC9-DB59-94BA-E42145610855}"/>
          </ac:spMkLst>
        </pc:spChg>
        <pc:spChg chg="add mod">
          <ac:chgData name="Rares Cristea" userId="f9d253b3ed5feb74" providerId="LiveId" clId="{40E500EB-04B0-42AC-9AA6-9B0A4C932603}" dt="2022-12-05T17:21:55.212" v="4247" actId="20577"/>
          <ac:spMkLst>
            <pc:docMk/>
            <pc:sldMk cId="3977574747" sldId="331"/>
            <ac:spMk id="5" creationId="{A430E27E-F157-9B7F-68B6-101AC43C5D8E}"/>
          </ac:spMkLst>
        </pc:spChg>
      </pc:sldChg>
      <pc:sldChg chg="addSp delSp modSp new mod">
        <pc:chgData name="Rares Cristea" userId="f9d253b3ed5feb74" providerId="LiveId" clId="{40E500EB-04B0-42AC-9AA6-9B0A4C932603}" dt="2022-12-05T17:24:56.973" v="4372" actId="20577"/>
        <pc:sldMkLst>
          <pc:docMk/>
          <pc:sldMk cId="3949959622" sldId="332"/>
        </pc:sldMkLst>
        <pc:spChg chg="mod">
          <ac:chgData name="Rares Cristea" userId="f9d253b3ed5feb74" providerId="LiveId" clId="{40E500EB-04B0-42AC-9AA6-9B0A4C932603}" dt="2022-12-05T17:24:18.074" v="4301" actId="20577"/>
          <ac:spMkLst>
            <pc:docMk/>
            <pc:sldMk cId="3949959622" sldId="332"/>
            <ac:spMk id="2" creationId="{D51D64DC-349B-1391-4853-6D5D81F9A91E}"/>
          </ac:spMkLst>
        </pc:spChg>
        <pc:spChg chg="del">
          <ac:chgData name="Rares Cristea" userId="f9d253b3ed5feb74" providerId="LiveId" clId="{40E500EB-04B0-42AC-9AA6-9B0A4C932603}" dt="2022-12-05T17:23:48.289" v="4250" actId="478"/>
          <ac:spMkLst>
            <pc:docMk/>
            <pc:sldMk cId="3949959622" sldId="332"/>
            <ac:spMk id="3" creationId="{B236FF1F-C4DC-6906-6AB9-23C9B9A87068}"/>
          </ac:spMkLst>
        </pc:spChg>
        <pc:spChg chg="add mod">
          <ac:chgData name="Rares Cristea" userId="f9d253b3ed5feb74" providerId="LiveId" clId="{40E500EB-04B0-42AC-9AA6-9B0A4C932603}" dt="2022-12-05T17:24:56.973" v="4372" actId="20577"/>
          <ac:spMkLst>
            <pc:docMk/>
            <pc:sldMk cId="3949959622" sldId="332"/>
            <ac:spMk id="4" creationId="{981E3997-3CE8-1F91-AB01-2185095B01E8}"/>
          </ac:spMkLst>
        </pc:spChg>
        <pc:picChg chg="add del">
          <ac:chgData name="Rares Cristea" userId="f9d253b3ed5feb74" providerId="LiveId" clId="{40E500EB-04B0-42AC-9AA6-9B0A4C932603}" dt="2022-12-05T17:23:48.289" v="4250" actId="478"/>
          <ac:picMkLst>
            <pc:docMk/>
            <pc:sldMk cId="3949959622" sldId="332"/>
            <ac:picMk id="6146" creationId="{63EA665B-E19E-793F-8C75-A1E86FC9BF0B}"/>
          </ac:picMkLst>
        </pc:picChg>
        <pc:picChg chg="add mod">
          <ac:chgData name="Rares Cristea" userId="f9d253b3ed5feb74" providerId="LiveId" clId="{40E500EB-04B0-42AC-9AA6-9B0A4C932603}" dt="2022-12-05T17:24:01.107" v="4256" actId="1076"/>
          <ac:picMkLst>
            <pc:docMk/>
            <pc:sldMk cId="3949959622" sldId="332"/>
            <ac:picMk id="6148" creationId="{2E107483-692C-9CF1-6501-9F14CCCEDDDC}"/>
          </ac:picMkLst>
        </pc:picChg>
      </pc:sldChg>
      <pc:sldChg chg="modSp new mod">
        <pc:chgData name="Rares Cristea" userId="f9d253b3ed5feb74" providerId="LiveId" clId="{40E500EB-04B0-42AC-9AA6-9B0A4C932603}" dt="2022-12-05T17:31:15.908" v="4531" actId="1076"/>
        <pc:sldMkLst>
          <pc:docMk/>
          <pc:sldMk cId="573592464" sldId="333"/>
        </pc:sldMkLst>
        <pc:spChg chg="mod">
          <ac:chgData name="Rares Cristea" userId="f9d253b3ed5feb74" providerId="LiveId" clId="{40E500EB-04B0-42AC-9AA6-9B0A4C932603}" dt="2022-12-05T17:29:21.378" v="4389" actId="20577"/>
          <ac:spMkLst>
            <pc:docMk/>
            <pc:sldMk cId="573592464" sldId="333"/>
            <ac:spMk id="2" creationId="{58361497-D46D-BFDB-FB5D-785BB2D91C69}"/>
          </ac:spMkLst>
        </pc:spChg>
        <pc:spChg chg="mod">
          <ac:chgData name="Rares Cristea" userId="f9d253b3ed5feb74" providerId="LiveId" clId="{40E500EB-04B0-42AC-9AA6-9B0A4C932603}" dt="2022-12-05T17:31:15.908" v="4531" actId="1076"/>
          <ac:spMkLst>
            <pc:docMk/>
            <pc:sldMk cId="573592464" sldId="333"/>
            <ac:spMk id="3" creationId="{28273E70-EF7C-4EE6-BDE7-752F73A26674}"/>
          </ac:spMkLst>
        </pc:spChg>
      </pc:sldChg>
      <pc:sldChg chg="addSp delSp modSp new mod">
        <pc:chgData name="Rares Cristea" userId="f9d253b3ed5feb74" providerId="LiveId" clId="{40E500EB-04B0-42AC-9AA6-9B0A4C932603}" dt="2022-12-05T17:36:54.728" v="4720" actId="1076"/>
        <pc:sldMkLst>
          <pc:docMk/>
          <pc:sldMk cId="267152589" sldId="334"/>
        </pc:sldMkLst>
        <pc:spChg chg="mod">
          <ac:chgData name="Rares Cristea" userId="f9d253b3ed5feb74" providerId="LiveId" clId="{40E500EB-04B0-42AC-9AA6-9B0A4C932603}" dt="2022-12-05T17:36:04.385" v="4651" actId="20577"/>
          <ac:spMkLst>
            <pc:docMk/>
            <pc:sldMk cId="267152589" sldId="334"/>
            <ac:spMk id="2" creationId="{D52C1EC5-FF0E-3A1F-7528-B1896E01AAE1}"/>
          </ac:spMkLst>
        </pc:spChg>
        <pc:spChg chg="del">
          <ac:chgData name="Rares Cristea" userId="f9d253b3ed5feb74" providerId="LiveId" clId="{40E500EB-04B0-42AC-9AA6-9B0A4C932603}" dt="2022-12-05T17:32:53.807" v="4569" actId="478"/>
          <ac:spMkLst>
            <pc:docMk/>
            <pc:sldMk cId="267152589" sldId="334"/>
            <ac:spMk id="3" creationId="{872A1477-D105-7916-5349-F384CBA66336}"/>
          </ac:spMkLst>
        </pc:spChg>
        <pc:spChg chg="add mod">
          <ac:chgData name="Rares Cristea" userId="f9d253b3ed5feb74" providerId="LiveId" clId="{40E500EB-04B0-42AC-9AA6-9B0A4C932603}" dt="2022-12-05T17:36:51.283" v="4719" actId="1076"/>
          <ac:spMkLst>
            <pc:docMk/>
            <pc:sldMk cId="267152589" sldId="334"/>
            <ac:spMk id="7" creationId="{E899C209-2481-7667-C064-B1F11F4051B9}"/>
          </ac:spMkLst>
        </pc:spChg>
        <pc:picChg chg="add del mod">
          <ac:chgData name="Rares Cristea" userId="f9d253b3ed5feb74" providerId="LiveId" clId="{40E500EB-04B0-42AC-9AA6-9B0A4C932603}" dt="2022-12-05T17:32:58.302" v="4571" actId="478"/>
          <ac:picMkLst>
            <pc:docMk/>
            <pc:sldMk cId="267152589" sldId="334"/>
            <ac:picMk id="4" creationId="{195550C2-E31A-31F5-1322-9B056602B105}"/>
          </ac:picMkLst>
        </pc:picChg>
        <pc:picChg chg="add mod">
          <ac:chgData name="Rares Cristea" userId="f9d253b3ed5feb74" providerId="LiveId" clId="{40E500EB-04B0-42AC-9AA6-9B0A4C932603}" dt="2022-12-05T17:36:54.728" v="4720" actId="1076"/>
          <ac:picMkLst>
            <pc:docMk/>
            <pc:sldMk cId="267152589" sldId="334"/>
            <ac:picMk id="6" creationId="{44ECEC0D-3138-DC86-0993-85C38E0F9DE9}"/>
          </ac:picMkLst>
        </pc:picChg>
      </pc:sldChg>
      <pc:sldChg chg="modSp new del mod">
        <pc:chgData name="Rares Cristea" userId="f9d253b3ed5feb74" providerId="LiveId" clId="{40E500EB-04B0-42AC-9AA6-9B0A4C932603}" dt="2022-12-05T18:30:03.519" v="6630" actId="47"/>
        <pc:sldMkLst>
          <pc:docMk/>
          <pc:sldMk cId="3749573935" sldId="335"/>
        </pc:sldMkLst>
        <pc:spChg chg="mod">
          <ac:chgData name="Rares Cristea" userId="f9d253b3ed5feb74" providerId="LiveId" clId="{40E500EB-04B0-42AC-9AA6-9B0A4C932603}" dt="2022-12-05T18:29:58.276" v="6627" actId="21"/>
          <ac:spMkLst>
            <pc:docMk/>
            <pc:sldMk cId="3749573935" sldId="335"/>
            <ac:spMk id="2" creationId="{3A80E395-3838-9145-741D-F4C5C44C4869}"/>
          </ac:spMkLst>
        </pc:spChg>
        <pc:spChg chg="mod">
          <ac:chgData name="Rares Cristea" userId="f9d253b3ed5feb74" providerId="LiveId" clId="{40E500EB-04B0-42AC-9AA6-9B0A4C932603}" dt="2022-12-05T17:45:46.059" v="5809" actId="20577"/>
          <ac:spMkLst>
            <pc:docMk/>
            <pc:sldMk cId="3749573935" sldId="335"/>
            <ac:spMk id="3" creationId="{014C6037-9778-7EAA-129C-FEC957BC110D}"/>
          </ac:spMkLst>
        </pc:spChg>
      </pc:sldChg>
      <pc:sldChg chg="modSp new mod">
        <pc:chgData name="Rares Cristea" userId="f9d253b3ed5feb74" providerId="LiveId" clId="{40E500EB-04B0-42AC-9AA6-9B0A4C932603}" dt="2022-12-05T18:29:59.260" v="6628"/>
        <pc:sldMkLst>
          <pc:docMk/>
          <pc:sldMk cId="1870754391" sldId="336"/>
        </pc:sldMkLst>
        <pc:spChg chg="mod">
          <ac:chgData name="Rares Cristea" userId="f9d253b3ed5feb74" providerId="LiveId" clId="{40E500EB-04B0-42AC-9AA6-9B0A4C932603}" dt="2022-12-05T18:29:59.260" v="6628"/>
          <ac:spMkLst>
            <pc:docMk/>
            <pc:sldMk cId="1870754391" sldId="336"/>
            <ac:spMk id="2" creationId="{91050C97-2E67-8575-73B5-D5ECC553B64C}"/>
          </ac:spMkLst>
        </pc:spChg>
        <pc:spChg chg="mod">
          <ac:chgData name="Rares Cristea" userId="f9d253b3ed5feb74" providerId="LiveId" clId="{40E500EB-04B0-42AC-9AA6-9B0A4C932603}" dt="2022-12-05T17:49:00.328" v="6120" actId="20577"/>
          <ac:spMkLst>
            <pc:docMk/>
            <pc:sldMk cId="1870754391" sldId="336"/>
            <ac:spMk id="3" creationId="{A4301C63-3AB1-F0CF-C30D-75F8AF0C820A}"/>
          </ac:spMkLst>
        </pc:spChg>
      </pc:sldChg>
      <pc:sldChg chg="modSp new mod">
        <pc:chgData name="Rares Cristea" userId="f9d253b3ed5feb74" providerId="LiveId" clId="{40E500EB-04B0-42AC-9AA6-9B0A4C932603}" dt="2022-12-05T18:30:00.622" v="6629"/>
        <pc:sldMkLst>
          <pc:docMk/>
          <pc:sldMk cId="2533195510" sldId="337"/>
        </pc:sldMkLst>
        <pc:spChg chg="mod">
          <ac:chgData name="Rares Cristea" userId="f9d253b3ed5feb74" providerId="LiveId" clId="{40E500EB-04B0-42AC-9AA6-9B0A4C932603}" dt="2022-12-05T18:30:00.622" v="6629"/>
          <ac:spMkLst>
            <pc:docMk/>
            <pc:sldMk cId="2533195510" sldId="337"/>
            <ac:spMk id="2" creationId="{56CD4279-322B-97C3-4180-36A95EDB89C7}"/>
          </ac:spMkLst>
        </pc:spChg>
        <pc:spChg chg="mod">
          <ac:chgData name="Rares Cristea" userId="f9d253b3ed5feb74" providerId="LiveId" clId="{40E500EB-04B0-42AC-9AA6-9B0A4C932603}" dt="2022-12-05T18:05:02.559" v="6626" actId="20577"/>
          <ac:spMkLst>
            <pc:docMk/>
            <pc:sldMk cId="2533195510" sldId="337"/>
            <ac:spMk id="3" creationId="{81B32DA9-99EF-9E70-638E-3D1D8DE6A4D0}"/>
          </ac:spMkLst>
        </pc:spChg>
      </pc:sldChg>
      <pc:sldChg chg="modSp new mod">
        <pc:chgData name="Rares Cristea" userId="f9d253b3ed5feb74" providerId="LiveId" clId="{40E500EB-04B0-42AC-9AA6-9B0A4C932603}" dt="2022-12-05T18:33:56.891" v="6836" actId="20577"/>
        <pc:sldMkLst>
          <pc:docMk/>
          <pc:sldMk cId="914529683" sldId="338"/>
        </pc:sldMkLst>
        <pc:spChg chg="mod">
          <ac:chgData name="Rares Cristea" userId="f9d253b3ed5feb74" providerId="LiveId" clId="{40E500EB-04B0-42AC-9AA6-9B0A4C932603}" dt="2022-12-05T18:31:22.695" v="6662" actId="20577"/>
          <ac:spMkLst>
            <pc:docMk/>
            <pc:sldMk cId="914529683" sldId="338"/>
            <ac:spMk id="2" creationId="{7AEBE323-A877-4BC5-33B5-CF32BD9C7BF9}"/>
          </ac:spMkLst>
        </pc:spChg>
        <pc:spChg chg="mod">
          <ac:chgData name="Rares Cristea" userId="f9d253b3ed5feb74" providerId="LiveId" clId="{40E500EB-04B0-42AC-9AA6-9B0A4C932603}" dt="2022-12-05T18:33:56.891" v="6836" actId="20577"/>
          <ac:spMkLst>
            <pc:docMk/>
            <pc:sldMk cId="914529683" sldId="338"/>
            <ac:spMk id="3" creationId="{20FBBB88-5580-D547-F04A-1D8AEB88A7CB}"/>
          </ac:spMkLst>
        </pc:spChg>
      </pc:sldChg>
      <pc:sldChg chg="addSp delSp modSp new mod">
        <pc:chgData name="Rares Cristea" userId="f9d253b3ed5feb74" providerId="LiveId" clId="{40E500EB-04B0-42AC-9AA6-9B0A4C932603}" dt="2022-12-05T18:39:14.238" v="7442" actId="20577"/>
        <pc:sldMkLst>
          <pc:docMk/>
          <pc:sldMk cId="2032964325" sldId="339"/>
        </pc:sldMkLst>
        <pc:spChg chg="mod">
          <ac:chgData name="Rares Cristea" userId="f9d253b3ed5feb74" providerId="LiveId" clId="{40E500EB-04B0-42AC-9AA6-9B0A4C932603}" dt="2022-12-05T18:35:25.332" v="6893" actId="404"/>
          <ac:spMkLst>
            <pc:docMk/>
            <pc:sldMk cId="2032964325" sldId="339"/>
            <ac:spMk id="2" creationId="{7C9CB3A7-8FD9-F3D3-6511-3CA2208311E6}"/>
          </ac:spMkLst>
        </pc:spChg>
        <pc:spChg chg="del mod">
          <ac:chgData name="Rares Cristea" userId="f9d253b3ed5feb74" providerId="LiveId" clId="{40E500EB-04B0-42AC-9AA6-9B0A4C932603}" dt="2022-12-05T18:34:58.279" v="6840" actId="478"/>
          <ac:spMkLst>
            <pc:docMk/>
            <pc:sldMk cId="2032964325" sldId="339"/>
            <ac:spMk id="3" creationId="{442499E5-5DBA-D4F6-6400-D65FFD358661}"/>
          </ac:spMkLst>
        </pc:spChg>
        <pc:spChg chg="add mod">
          <ac:chgData name="Rares Cristea" userId="f9d253b3ed5feb74" providerId="LiveId" clId="{40E500EB-04B0-42AC-9AA6-9B0A4C932603}" dt="2022-12-05T18:36:58.089" v="7181" actId="20577"/>
          <ac:spMkLst>
            <pc:docMk/>
            <pc:sldMk cId="2032964325" sldId="339"/>
            <ac:spMk id="6" creationId="{23898861-AFC8-E2FF-8E3F-E73933AFD048}"/>
          </ac:spMkLst>
        </pc:spChg>
        <pc:spChg chg="add mod">
          <ac:chgData name="Rares Cristea" userId="f9d253b3ed5feb74" providerId="LiveId" clId="{40E500EB-04B0-42AC-9AA6-9B0A4C932603}" dt="2022-12-05T18:38:45.620" v="7321" actId="1076"/>
          <ac:spMkLst>
            <pc:docMk/>
            <pc:sldMk cId="2032964325" sldId="339"/>
            <ac:spMk id="8" creationId="{A22B93CB-631E-CCC4-4233-5C38A0CC8880}"/>
          </ac:spMkLst>
        </pc:spChg>
        <pc:spChg chg="add mod">
          <ac:chgData name="Rares Cristea" userId="f9d253b3ed5feb74" providerId="LiveId" clId="{40E500EB-04B0-42AC-9AA6-9B0A4C932603}" dt="2022-12-05T18:39:14.238" v="7442" actId="20577"/>
          <ac:spMkLst>
            <pc:docMk/>
            <pc:sldMk cId="2032964325" sldId="339"/>
            <ac:spMk id="9" creationId="{1FE45B30-71E4-75DA-F339-D6067B2CBE09}"/>
          </ac:spMkLst>
        </pc:spChg>
        <pc:picChg chg="add mod">
          <ac:chgData name="Rares Cristea" userId="f9d253b3ed5feb74" providerId="LiveId" clId="{40E500EB-04B0-42AC-9AA6-9B0A4C932603}" dt="2022-12-05T18:35:29.072" v="6894" actId="1076"/>
          <ac:picMkLst>
            <pc:docMk/>
            <pc:sldMk cId="2032964325" sldId="339"/>
            <ac:picMk id="5" creationId="{21D9FA82-6C55-5441-C59C-90DFB7C0DFED}"/>
          </ac:picMkLst>
        </pc:picChg>
        <pc:picChg chg="add mod">
          <ac:chgData name="Rares Cristea" userId="f9d253b3ed5feb74" providerId="LiveId" clId="{40E500EB-04B0-42AC-9AA6-9B0A4C932603}" dt="2022-12-05T18:37:20.374" v="7186" actId="1076"/>
          <ac:picMkLst>
            <pc:docMk/>
            <pc:sldMk cId="2032964325" sldId="339"/>
            <ac:picMk id="7" creationId="{7669C9EF-B5CA-9EFE-C0D1-314F013A4812}"/>
          </ac:picMkLst>
        </pc:picChg>
      </pc:sldChg>
      <pc:sldChg chg="addSp delSp modSp new mod">
        <pc:chgData name="Rares Cristea" userId="f9d253b3ed5feb74" providerId="LiveId" clId="{40E500EB-04B0-42AC-9AA6-9B0A4C932603}" dt="2022-12-05T19:03:32.650" v="7718" actId="1076"/>
        <pc:sldMkLst>
          <pc:docMk/>
          <pc:sldMk cId="3844812619" sldId="340"/>
        </pc:sldMkLst>
        <pc:spChg chg="mod">
          <ac:chgData name="Rares Cristea" userId="f9d253b3ed5feb74" providerId="LiveId" clId="{40E500EB-04B0-42AC-9AA6-9B0A4C932603}" dt="2022-12-05T18:39:43.706" v="7449" actId="403"/>
          <ac:spMkLst>
            <pc:docMk/>
            <pc:sldMk cId="3844812619" sldId="340"/>
            <ac:spMk id="2" creationId="{3F7B547E-37BE-9462-F0A6-F0FA1590BE5F}"/>
          </ac:spMkLst>
        </pc:spChg>
        <pc:spChg chg="add del mod">
          <ac:chgData name="Rares Cristea" userId="f9d253b3ed5feb74" providerId="LiveId" clId="{40E500EB-04B0-42AC-9AA6-9B0A4C932603}" dt="2022-12-05T18:39:53.177" v="7460"/>
          <ac:spMkLst>
            <pc:docMk/>
            <pc:sldMk cId="3844812619" sldId="340"/>
            <ac:spMk id="3" creationId="{E57A3550-D7CC-127E-87CF-FC4E830F96FF}"/>
          </ac:spMkLst>
        </pc:spChg>
        <pc:spChg chg="add del mod">
          <ac:chgData name="Rares Cristea" userId="f9d253b3ed5feb74" providerId="LiveId" clId="{40E500EB-04B0-42AC-9AA6-9B0A4C932603}" dt="2022-12-05T18:39:55.514" v="7461" actId="478"/>
          <ac:spMkLst>
            <pc:docMk/>
            <pc:sldMk cId="3844812619" sldId="340"/>
            <ac:spMk id="4" creationId="{9998DF35-E826-AE2A-D073-79CA2570DEC0}"/>
          </ac:spMkLst>
        </pc:spChg>
        <pc:spChg chg="add del mod">
          <ac:chgData name="Rares Cristea" userId="f9d253b3ed5feb74" providerId="LiveId" clId="{40E500EB-04B0-42AC-9AA6-9B0A4C932603}" dt="2022-12-05T18:39:56.738" v="7462" actId="478"/>
          <ac:spMkLst>
            <pc:docMk/>
            <pc:sldMk cId="3844812619" sldId="340"/>
            <ac:spMk id="6" creationId="{755CCF2A-0E77-78E5-3102-2FA1CB32DF64}"/>
          </ac:spMkLst>
        </pc:spChg>
        <pc:spChg chg="add mod">
          <ac:chgData name="Rares Cristea" userId="f9d253b3ed5feb74" providerId="LiveId" clId="{40E500EB-04B0-42AC-9AA6-9B0A4C932603}" dt="2022-12-05T19:03:32.650" v="7718" actId="1076"/>
          <ac:spMkLst>
            <pc:docMk/>
            <pc:sldMk cId="3844812619" sldId="340"/>
            <ac:spMk id="7" creationId="{1AB9A1F4-3638-B5FB-52D1-6AACDE97A297}"/>
          </ac:spMkLst>
        </pc:spChg>
        <pc:spChg chg="add mod">
          <ac:chgData name="Rares Cristea" userId="f9d253b3ed5feb74" providerId="LiveId" clId="{40E500EB-04B0-42AC-9AA6-9B0A4C932603}" dt="2022-12-05T18:43:30.825" v="7576" actId="1076"/>
          <ac:spMkLst>
            <pc:docMk/>
            <pc:sldMk cId="3844812619" sldId="340"/>
            <ac:spMk id="9" creationId="{DCF533A2-2AF7-9823-2835-521C8857EF21}"/>
          </ac:spMkLst>
        </pc:spChg>
        <pc:picChg chg="add mod">
          <ac:chgData name="Rares Cristea" userId="f9d253b3ed5feb74" providerId="LiveId" clId="{40E500EB-04B0-42AC-9AA6-9B0A4C932603}" dt="2022-12-05T18:43:40.245" v="7579" actId="1076"/>
          <ac:picMkLst>
            <pc:docMk/>
            <pc:sldMk cId="3844812619" sldId="340"/>
            <ac:picMk id="7170" creationId="{A240DD8C-E765-7005-1C31-17AE07EDD4DA}"/>
          </ac:picMkLst>
        </pc:picChg>
      </pc:sldChg>
      <pc:sldMasterChg chg="delSldLayout">
        <pc:chgData name="Rares Cristea" userId="f9d253b3ed5feb74" providerId="LiveId" clId="{40E500EB-04B0-42AC-9AA6-9B0A4C932603}" dt="2022-12-05T13:02:56.178" v="3663" actId="47"/>
        <pc:sldMasterMkLst>
          <pc:docMk/>
          <pc:sldMasterMk cId="0" sldId="2147483681"/>
        </pc:sldMasterMkLst>
        <pc:sldLayoutChg chg="del">
          <pc:chgData name="Rares Cristea" userId="f9d253b3ed5feb74" providerId="LiveId" clId="{40E500EB-04B0-42AC-9AA6-9B0A4C932603}" dt="2022-12-05T13:02:56.178" v="3663" actId="47"/>
          <pc:sldLayoutMkLst>
            <pc:docMk/>
            <pc:sldMasterMk cId="0" sldId="2147483681"/>
            <pc:sldLayoutMk cId="206770486" sldId="2147483683"/>
          </pc:sldLayoutMkLst>
        </pc:sldLayoutChg>
      </pc:sldMasterChg>
    </pc:docChg>
  </pc:docChgLst>
</pc:chgInfo>
</file>

<file path=ppt/media/image1.png>
</file>

<file path=ppt/media/image10.jpeg>
</file>

<file path=ppt/media/image11.jpe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gif>
</file>

<file path=ppt/media/image23.gif>
</file>

<file path=ppt/media/image24.gif>
</file>

<file path=ppt/media/image25.gif>
</file>

<file path=ppt/media/image26.gif>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 name="Google Shape;66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117030f7ab2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117030f7ab2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
        <p:cNvGrpSpPr/>
        <p:nvPr/>
      </p:nvGrpSpPr>
      <p:grpSpPr>
        <a:xfrm>
          <a:off x="0" y="0"/>
          <a:ext cx="0" cy="0"/>
          <a:chOff x="0" y="0"/>
          <a:chExt cx="0" cy="0"/>
        </a:xfrm>
      </p:grpSpPr>
      <p:sp>
        <p:nvSpPr>
          <p:cNvPr id="922" name="Google Shape;922;g1161526d799_0_15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3" name="Google Shape;923;g1161526d799_0_1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6"/>
        <p:cNvGrpSpPr/>
        <p:nvPr/>
      </p:nvGrpSpPr>
      <p:grpSpPr>
        <a:xfrm>
          <a:off x="0" y="0"/>
          <a:ext cx="0" cy="0"/>
          <a:chOff x="0" y="0"/>
          <a:chExt cx="0" cy="0"/>
        </a:xfrm>
      </p:grpSpPr>
      <p:sp>
        <p:nvSpPr>
          <p:cNvPr id="947" name="Google Shape;947;g1165482c6ed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8" name="Google Shape;948;g1165482c6ed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0"/>
        <p:cNvGrpSpPr/>
        <p:nvPr/>
      </p:nvGrpSpPr>
      <p:grpSpPr>
        <a:xfrm>
          <a:off x="0" y="0"/>
          <a:ext cx="0" cy="0"/>
          <a:chOff x="0" y="0"/>
          <a:chExt cx="0" cy="0"/>
        </a:xfrm>
      </p:grpSpPr>
      <p:sp>
        <p:nvSpPr>
          <p:cNvPr id="971" name="Google Shape;971;g117030f7ab2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2" name="Google Shape;972;g117030f7ab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7"/>
        <p:cNvGrpSpPr/>
        <p:nvPr/>
      </p:nvGrpSpPr>
      <p:grpSpPr>
        <a:xfrm>
          <a:off x="0" y="0"/>
          <a:ext cx="0" cy="0"/>
          <a:chOff x="0" y="0"/>
          <a:chExt cx="0" cy="0"/>
        </a:xfrm>
      </p:grpSpPr>
      <p:sp>
        <p:nvSpPr>
          <p:cNvPr id="978" name="Google Shape;978;g117030f7ab2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9" name="Google Shape;979;g117030f7ab2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
        <p:cNvGrpSpPr/>
        <p:nvPr/>
      </p:nvGrpSpPr>
      <p:grpSpPr>
        <a:xfrm>
          <a:off x="0" y="0"/>
          <a:ext cx="0" cy="0"/>
          <a:chOff x="0" y="0"/>
          <a:chExt cx="0" cy="0"/>
        </a:xfrm>
      </p:grpSpPr>
      <p:sp>
        <p:nvSpPr>
          <p:cNvPr id="993" name="Google Shape;993;g117030f7ab2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4" name="Google Shape;994;g117030f7ab2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g117030f7ab2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117030f7ab2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6"/>
        <p:cNvGrpSpPr/>
        <p:nvPr/>
      </p:nvGrpSpPr>
      <p:grpSpPr>
        <a:xfrm>
          <a:off x="0" y="0"/>
          <a:ext cx="0" cy="0"/>
          <a:chOff x="0" y="0"/>
          <a:chExt cx="0" cy="0"/>
        </a:xfrm>
      </p:grpSpPr>
      <p:sp>
        <p:nvSpPr>
          <p:cNvPr id="1057" name="Google Shape;1057;g117030f7ab2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8" name="Google Shape;1058;g117030f7ab2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
        <p:cNvGrpSpPr/>
        <p:nvPr/>
      </p:nvGrpSpPr>
      <p:grpSpPr>
        <a:xfrm>
          <a:off x="0" y="0"/>
          <a:ext cx="0" cy="0"/>
          <a:chOff x="0" y="0"/>
          <a:chExt cx="0" cy="0"/>
        </a:xfrm>
      </p:grpSpPr>
      <p:sp>
        <p:nvSpPr>
          <p:cNvPr id="1092" name="Google Shape;1092;g117030f7ab2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3" name="Google Shape;1093;g117030f7ab2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
        <p:cNvGrpSpPr/>
        <p:nvPr/>
      </p:nvGrpSpPr>
      <p:grpSpPr>
        <a:xfrm>
          <a:off x="0" y="0"/>
          <a:ext cx="0" cy="0"/>
          <a:chOff x="0" y="0"/>
          <a:chExt cx="0" cy="0"/>
        </a:xfrm>
      </p:grpSpPr>
      <p:sp>
        <p:nvSpPr>
          <p:cNvPr id="1114" name="Google Shape;1114;g117030f7ab2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5" name="Google Shape;1115;g117030f7ab2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1161526d799_0_12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1161526d799_0_1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89054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117030f7ab2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117030f7ab2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7"/>
        <p:cNvGrpSpPr/>
        <p:nvPr/>
      </p:nvGrpSpPr>
      <p:grpSpPr>
        <a:xfrm>
          <a:off x="0" y="0"/>
          <a:ext cx="0" cy="0"/>
          <a:chOff x="0" y="0"/>
          <a:chExt cx="0" cy="0"/>
        </a:xfrm>
      </p:grpSpPr>
      <p:sp>
        <p:nvSpPr>
          <p:cNvPr id="1288" name="Google Shape;1288;g117030f7ab2_0_22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9" name="Google Shape;1289;g117030f7ab2_0_22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2"/>
        <p:cNvGrpSpPr/>
        <p:nvPr/>
      </p:nvGrpSpPr>
      <p:grpSpPr>
        <a:xfrm>
          <a:off x="0" y="0"/>
          <a:ext cx="0" cy="0"/>
          <a:chOff x="0" y="0"/>
          <a:chExt cx="0" cy="0"/>
        </a:xfrm>
      </p:grpSpPr>
      <p:sp>
        <p:nvSpPr>
          <p:cNvPr id="1313" name="Google Shape;1313;g117030f7ab2_0_22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4" name="Google Shape;1314;g117030f7ab2_0_22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5"/>
        <p:cNvGrpSpPr/>
        <p:nvPr/>
      </p:nvGrpSpPr>
      <p:grpSpPr>
        <a:xfrm>
          <a:off x="0" y="0"/>
          <a:ext cx="0" cy="0"/>
          <a:chOff x="0" y="0"/>
          <a:chExt cx="0" cy="0"/>
        </a:xfrm>
      </p:grpSpPr>
      <p:sp>
        <p:nvSpPr>
          <p:cNvPr id="1346" name="Google Shape;1346;g117030f7ab2_0_223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7" name="Google Shape;1347;g117030f7ab2_0_22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9"/>
        <p:cNvGrpSpPr/>
        <p:nvPr/>
      </p:nvGrpSpPr>
      <p:grpSpPr>
        <a:xfrm>
          <a:off x="0" y="0"/>
          <a:ext cx="0" cy="0"/>
          <a:chOff x="0" y="0"/>
          <a:chExt cx="0" cy="0"/>
        </a:xfrm>
      </p:grpSpPr>
      <p:sp>
        <p:nvSpPr>
          <p:cNvPr id="1390" name="Google Shape;1390;g117030f7ab2_0_22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1" name="Google Shape;1391;g117030f7ab2_0_22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0"/>
        <p:cNvGrpSpPr/>
        <p:nvPr/>
      </p:nvGrpSpPr>
      <p:grpSpPr>
        <a:xfrm>
          <a:off x="0" y="0"/>
          <a:ext cx="0" cy="0"/>
          <a:chOff x="0" y="0"/>
          <a:chExt cx="0" cy="0"/>
        </a:xfrm>
      </p:grpSpPr>
      <p:sp>
        <p:nvSpPr>
          <p:cNvPr id="1451" name="Google Shape;1451;g117030f7ab2_0_22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2" name="Google Shape;1452;g117030f7ab2_0_22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8"/>
        <p:cNvGrpSpPr/>
        <p:nvPr/>
      </p:nvGrpSpPr>
      <p:grpSpPr>
        <a:xfrm>
          <a:off x="0" y="0"/>
          <a:ext cx="0" cy="0"/>
          <a:chOff x="0" y="0"/>
          <a:chExt cx="0" cy="0"/>
        </a:xfrm>
      </p:grpSpPr>
      <p:sp>
        <p:nvSpPr>
          <p:cNvPr id="1489" name="Google Shape;1489;g117030f7ab2_0_22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0" name="Google Shape;1490;g117030f7ab2_0_22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1"/>
        <p:cNvGrpSpPr/>
        <p:nvPr/>
      </p:nvGrpSpPr>
      <p:grpSpPr>
        <a:xfrm>
          <a:off x="0" y="0"/>
          <a:ext cx="0" cy="0"/>
          <a:chOff x="0" y="0"/>
          <a:chExt cx="0" cy="0"/>
        </a:xfrm>
      </p:grpSpPr>
      <p:sp>
        <p:nvSpPr>
          <p:cNvPr id="1522" name="Google Shape;1522;g117030f7ab2_0_223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3" name="Google Shape;1523;g117030f7ab2_0_22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7"/>
        <p:cNvGrpSpPr/>
        <p:nvPr/>
      </p:nvGrpSpPr>
      <p:grpSpPr>
        <a:xfrm>
          <a:off x="0" y="0"/>
          <a:ext cx="0" cy="0"/>
          <a:chOff x="0" y="0"/>
          <a:chExt cx="0" cy="0"/>
        </a:xfrm>
      </p:grpSpPr>
      <p:sp>
        <p:nvSpPr>
          <p:cNvPr id="1548" name="Google Shape;1548;g117030f7ab2_0_223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9" name="Google Shape;1549;g117030f7ab2_0_22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117030f7ab2_0_223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117030f7ab2_0_22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117030f7ab2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117030f7ab2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538362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3"/>
        <p:cNvGrpSpPr/>
        <p:nvPr/>
      </p:nvGrpSpPr>
      <p:grpSpPr>
        <a:xfrm>
          <a:off x="0" y="0"/>
          <a:ext cx="0" cy="0"/>
          <a:chOff x="0" y="0"/>
          <a:chExt cx="0" cy="0"/>
        </a:xfrm>
      </p:grpSpPr>
      <p:sp>
        <p:nvSpPr>
          <p:cNvPr id="1634" name="Google Shape;1634;g117030f7ab2_0_22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5" name="Google Shape;1635;g117030f7ab2_0_22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4"/>
        <p:cNvGrpSpPr/>
        <p:nvPr/>
      </p:nvGrpSpPr>
      <p:grpSpPr>
        <a:xfrm>
          <a:off x="0" y="0"/>
          <a:ext cx="0" cy="0"/>
          <a:chOff x="0" y="0"/>
          <a:chExt cx="0" cy="0"/>
        </a:xfrm>
      </p:grpSpPr>
      <p:sp>
        <p:nvSpPr>
          <p:cNvPr id="1655" name="Google Shape;1655;g117030f7ab2_0_223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6" name="Google Shape;1656;g117030f7ab2_0_22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0"/>
        <p:cNvGrpSpPr/>
        <p:nvPr/>
      </p:nvGrpSpPr>
      <p:grpSpPr>
        <a:xfrm>
          <a:off x="0" y="0"/>
          <a:ext cx="0" cy="0"/>
          <a:chOff x="0" y="0"/>
          <a:chExt cx="0" cy="0"/>
        </a:xfrm>
      </p:grpSpPr>
      <p:sp>
        <p:nvSpPr>
          <p:cNvPr id="1661" name="Google Shape;1661;g117030f7ab2_0_22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2" name="Google Shape;1662;g117030f7ab2_0_22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4"/>
        <p:cNvGrpSpPr/>
        <p:nvPr/>
      </p:nvGrpSpPr>
      <p:grpSpPr>
        <a:xfrm>
          <a:off x="0" y="0"/>
          <a:ext cx="0" cy="0"/>
          <a:chOff x="0" y="0"/>
          <a:chExt cx="0" cy="0"/>
        </a:xfrm>
      </p:grpSpPr>
      <p:sp>
        <p:nvSpPr>
          <p:cNvPr id="1715" name="Google Shape;1715;g117030f7ab2_0_22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6" name="Google Shape;1716;g117030f7ab2_0_22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4"/>
        <p:cNvGrpSpPr/>
        <p:nvPr/>
      </p:nvGrpSpPr>
      <p:grpSpPr>
        <a:xfrm>
          <a:off x="0" y="0"/>
          <a:ext cx="0" cy="0"/>
          <a:chOff x="0" y="0"/>
          <a:chExt cx="0" cy="0"/>
        </a:xfrm>
      </p:grpSpPr>
      <p:sp>
        <p:nvSpPr>
          <p:cNvPr id="1745" name="Google Shape;1745;g117030f7ab2_0_223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6" name="Google Shape;1746;g117030f7ab2_0_22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2"/>
        <p:cNvGrpSpPr/>
        <p:nvPr/>
      </p:nvGrpSpPr>
      <p:grpSpPr>
        <a:xfrm>
          <a:off x="0" y="0"/>
          <a:ext cx="0" cy="0"/>
          <a:chOff x="0" y="0"/>
          <a:chExt cx="0" cy="0"/>
        </a:xfrm>
      </p:grpSpPr>
      <p:sp>
        <p:nvSpPr>
          <p:cNvPr id="1773" name="Google Shape;1773;g117030f7ab2_0_222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4" name="Google Shape;1774;g117030f7ab2_0_22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5"/>
        <p:cNvGrpSpPr/>
        <p:nvPr/>
      </p:nvGrpSpPr>
      <p:grpSpPr>
        <a:xfrm>
          <a:off x="0" y="0"/>
          <a:ext cx="0" cy="0"/>
          <a:chOff x="0" y="0"/>
          <a:chExt cx="0" cy="0"/>
        </a:xfrm>
      </p:grpSpPr>
      <p:sp>
        <p:nvSpPr>
          <p:cNvPr id="1806" name="Google Shape;1806;g117030f7ab2_0_22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7" name="Google Shape;1807;g117030f7ab2_0_22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1"/>
        <p:cNvGrpSpPr/>
        <p:nvPr/>
      </p:nvGrpSpPr>
      <p:grpSpPr>
        <a:xfrm>
          <a:off x="0" y="0"/>
          <a:ext cx="0" cy="0"/>
          <a:chOff x="0" y="0"/>
          <a:chExt cx="0" cy="0"/>
        </a:xfrm>
      </p:grpSpPr>
      <p:sp>
        <p:nvSpPr>
          <p:cNvPr id="1842" name="Google Shape;1842;g117030f7ab2_0_22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3" name="Google Shape;1843;g117030f7ab2_0_22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3"/>
        <p:cNvGrpSpPr/>
        <p:nvPr/>
      </p:nvGrpSpPr>
      <p:grpSpPr>
        <a:xfrm>
          <a:off x="0" y="0"/>
          <a:ext cx="0" cy="0"/>
          <a:chOff x="0" y="0"/>
          <a:chExt cx="0" cy="0"/>
        </a:xfrm>
      </p:grpSpPr>
      <p:sp>
        <p:nvSpPr>
          <p:cNvPr id="1894" name="Google Shape;1894;g117030f7ab2_0_22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5" name="Google Shape;1895;g117030f7ab2_0_22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17030f7ab2_0_236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17030f7ab2_0_23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117030f7ab2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117030f7ab2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37846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7"/>
        <p:cNvGrpSpPr/>
        <p:nvPr/>
      </p:nvGrpSpPr>
      <p:grpSpPr>
        <a:xfrm>
          <a:off x="0" y="0"/>
          <a:ext cx="0" cy="0"/>
          <a:chOff x="0" y="0"/>
          <a:chExt cx="0" cy="0"/>
        </a:xfrm>
      </p:grpSpPr>
      <p:sp>
        <p:nvSpPr>
          <p:cNvPr id="2388" name="Google Shape;2388;g117030f7ab2_0_239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9" name="Google Shape;2389;g117030f7ab2_0_239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4"/>
        <p:cNvGrpSpPr/>
        <p:nvPr/>
      </p:nvGrpSpPr>
      <p:grpSpPr>
        <a:xfrm>
          <a:off x="0" y="0"/>
          <a:ext cx="0" cy="0"/>
          <a:chOff x="0" y="0"/>
          <a:chExt cx="0" cy="0"/>
        </a:xfrm>
      </p:grpSpPr>
      <p:sp>
        <p:nvSpPr>
          <p:cNvPr id="2395" name="Google Shape;2395;g117030f7ab2_0_238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6" name="Google Shape;2396;g117030f7ab2_0_23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1"/>
        <p:cNvGrpSpPr/>
        <p:nvPr/>
      </p:nvGrpSpPr>
      <p:grpSpPr>
        <a:xfrm>
          <a:off x="0" y="0"/>
          <a:ext cx="0" cy="0"/>
          <a:chOff x="0" y="0"/>
          <a:chExt cx="0" cy="0"/>
        </a:xfrm>
      </p:grpSpPr>
      <p:sp>
        <p:nvSpPr>
          <p:cNvPr id="2402" name="Google Shape;2402;g117030f7ab2_0_110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3" name="Google Shape;2403;g117030f7ab2_0_110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8"/>
        <p:cNvGrpSpPr/>
        <p:nvPr/>
      </p:nvGrpSpPr>
      <p:grpSpPr>
        <a:xfrm>
          <a:off x="0" y="0"/>
          <a:ext cx="0" cy="0"/>
          <a:chOff x="0" y="0"/>
          <a:chExt cx="0" cy="0"/>
        </a:xfrm>
      </p:grpSpPr>
      <p:sp>
        <p:nvSpPr>
          <p:cNvPr id="2409" name="Google Shape;2409;g117030f7ab2_0_11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0" name="Google Shape;2410;g117030f7ab2_0_11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5"/>
        <p:cNvGrpSpPr/>
        <p:nvPr/>
      </p:nvGrpSpPr>
      <p:grpSpPr>
        <a:xfrm>
          <a:off x="0" y="0"/>
          <a:ext cx="0" cy="0"/>
          <a:chOff x="0" y="0"/>
          <a:chExt cx="0" cy="0"/>
        </a:xfrm>
      </p:grpSpPr>
      <p:sp>
        <p:nvSpPr>
          <p:cNvPr id="2416" name="Google Shape;2416;g117030f7ab2_0_11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7" name="Google Shape;2417;g117030f7ab2_0_11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0"/>
        <p:cNvGrpSpPr/>
        <p:nvPr/>
      </p:nvGrpSpPr>
      <p:grpSpPr>
        <a:xfrm>
          <a:off x="0" y="0"/>
          <a:ext cx="0" cy="0"/>
          <a:chOff x="0" y="0"/>
          <a:chExt cx="0" cy="0"/>
        </a:xfrm>
      </p:grpSpPr>
      <p:sp>
        <p:nvSpPr>
          <p:cNvPr id="2431" name="Google Shape;2431;g117030f7ab2_0_11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2" name="Google Shape;2432;g117030f7ab2_0_11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6"/>
        <p:cNvGrpSpPr/>
        <p:nvPr/>
      </p:nvGrpSpPr>
      <p:grpSpPr>
        <a:xfrm>
          <a:off x="0" y="0"/>
          <a:ext cx="0" cy="0"/>
          <a:chOff x="0" y="0"/>
          <a:chExt cx="0" cy="0"/>
        </a:xfrm>
      </p:grpSpPr>
      <p:sp>
        <p:nvSpPr>
          <p:cNvPr id="2447" name="Google Shape;2447;g117030f7ab2_0_11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8" name="Google Shape;2448;g117030f7ab2_0_11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3"/>
        <p:cNvGrpSpPr/>
        <p:nvPr/>
      </p:nvGrpSpPr>
      <p:grpSpPr>
        <a:xfrm>
          <a:off x="0" y="0"/>
          <a:ext cx="0" cy="0"/>
          <a:chOff x="0" y="0"/>
          <a:chExt cx="0" cy="0"/>
        </a:xfrm>
      </p:grpSpPr>
      <p:sp>
        <p:nvSpPr>
          <p:cNvPr id="2784" name="Google Shape;2784;g117030f7ab2_0_114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5" name="Google Shape;2785;g117030f7ab2_0_114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7"/>
        <p:cNvGrpSpPr/>
        <p:nvPr/>
      </p:nvGrpSpPr>
      <p:grpSpPr>
        <a:xfrm>
          <a:off x="0" y="0"/>
          <a:ext cx="0" cy="0"/>
          <a:chOff x="0" y="0"/>
          <a:chExt cx="0" cy="0"/>
        </a:xfrm>
      </p:grpSpPr>
      <p:sp>
        <p:nvSpPr>
          <p:cNvPr id="8698" name="Google Shape;8698;g117030f7ab2_0_173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9" name="Google Shape;8699;g117030f7ab2_0_17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4"/>
        <p:cNvGrpSpPr/>
        <p:nvPr/>
      </p:nvGrpSpPr>
      <p:grpSpPr>
        <a:xfrm>
          <a:off x="0" y="0"/>
          <a:ext cx="0" cy="0"/>
          <a:chOff x="0" y="0"/>
          <a:chExt cx="0" cy="0"/>
        </a:xfrm>
      </p:grpSpPr>
      <p:sp>
        <p:nvSpPr>
          <p:cNvPr id="9125" name="Google Shape;9125;g117030f7ab2_0_178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6" name="Google Shape;9126;g117030f7ab2_0_178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1161526d799_0_9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1161526d799_0_9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87"/>
        <p:cNvGrpSpPr/>
        <p:nvPr/>
      </p:nvGrpSpPr>
      <p:grpSpPr>
        <a:xfrm>
          <a:off x="0" y="0"/>
          <a:ext cx="0" cy="0"/>
          <a:chOff x="0" y="0"/>
          <a:chExt cx="0" cy="0"/>
        </a:xfrm>
      </p:grpSpPr>
      <p:sp>
        <p:nvSpPr>
          <p:cNvPr id="9288" name="Google Shape;9288;g117030f7ab2_0_179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89" name="Google Shape;9289;g117030f7ab2_0_179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89"/>
        <p:cNvGrpSpPr/>
        <p:nvPr/>
      </p:nvGrpSpPr>
      <p:grpSpPr>
        <a:xfrm>
          <a:off x="0" y="0"/>
          <a:ext cx="0" cy="0"/>
          <a:chOff x="0" y="0"/>
          <a:chExt cx="0" cy="0"/>
        </a:xfrm>
      </p:grpSpPr>
      <p:sp>
        <p:nvSpPr>
          <p:cNvPr id="9690" name="Google Shape;9690;g117030f7ab2_0_18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91" name="Google Shape;9691;g117030f7ab2_0_18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0"/>
        <p:cNvGrpSpPr/>
        <p:nvPr/>
      </p:nvGrpSpPr>
      <p:grpSpPr>
        <a:xfrm>
          <a:off x="0" y="0"/>
          <a:ext cx="0" cy="0"/>
          <a:chOff x="0" y="0"/>
          <a:chExt cx="0" cy="0"/>
        </a:xfrm>
      </p:grpSpPr>
      <p:sp>
        <p:nvSpPr>
          <p:cNvPr id="10061" name="Google Shape;10061;g117030f7ab2_0_187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2" name="Google Shape;10062;g117030f7ab2_0_187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62"/>
        <p:cNvGrpSpPr/>
        <p:nvPr/>
      </p:nvGrpSpPr>
      <p:grpSpPr>
        <a:xfrm>
          <a:off x="0" y="0"/>
          <a:ext cx="0" cy="0"/>
          <a:chOff x="0" y="0"/>
          <a:chExt cx="0" cy="0"/>
        </a:xfrm>
      </p:grpSpPr>
      <p:sp>
        <p:nvSpPr>
          <p:cNvPr id="10363" name="Google Shape;10363;g117030f7ab2_0_190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4" name="Google Shape;10364;g117030f7ab2_0_190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4"/>
        <p:cNvGrpSpPr/>
        <p:nvPr/>
      </p:nvGrpSpPr>
      <p:grpSpPr>
        <a:xfrm>
          <a:off x="0" y="0"/>
          <a:ext cx="0" cy="0"/>
          <a:chOff x="0" y="0"/>
          <a:chExt cx="0" cy="0"/>
        </a:xfrm>
      </p:grpSpPr>
      <p:sp>
        <p:nvSpPr>
          <p:cNvPr id="10655" name="Google Shape;10655;g117030f7ab2_0_193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56" name="Google Shape;10656;g117030f7ab2_0_19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07"/>
        <p:cNvGrpSpPr/>
        <p:nvPr/>
      </p:nvGrpSpPr>
      <p:grpSpPr>
        <a:xfrm>
          <a:off x="0" y="0"/>
          <a:ext cx="0" cy="0"/>
          <a:chOff x="0" y="0"/>
          <a:chExt cx="0" cy="0"/>
        </a:xfrm>
      </p:grpSpPr>
      <p:sp>
        <p:nvSpPr>
          <p:cNvPr id="11008" name="Google Shape;11008;g117030f7ab2_0_19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09" name="Google Shape;11009;g117030f7ab2_0_19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24"/>
        <p:cNvGrpSpPr/>
        <p:nvPr/>
      </p:nvGrpSpPr>
      <p:grpSpPr>
        <a:xfrm>
          <a:off x="0" y="0"/>
          <a:ext cx="0" cy="0"/>
          <a:chOff x="0" y="0"/>
          <a:chExt cx="0" cy="0"/>
        </a:xfrm>
      </p:grpSpPr>
      <p:sp>
        <p:nvSpPr>
          <p:cNvPr id="11425" name="Google Shape;11425;g117030f7ab2_0_20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26" name="Google Shape;11426;g117030f7ab2_0_20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64"/>
        <p:cNvGrpSpPr/>
        <p:nvPr/>
      </p:nvGrpSpPr>
      <p:grpSpPr>
        <a:xfrm>
          <a:off x="0" y="0"/>
          <a:ext cx="0" cy="0"/>
          <a:chOff x="0" y="0"/>
          <a:chExt cx="0" cy="0"/>
        </a:xfrm>
      </p:grpSpPr>
      <p:sp>
        <p:nvSpPr>
          <p:cNvPr id="11765" name="Google Shape;11765;g117030f7ab2_0_204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6" name="Google Shape;11766;g117030f7ab2_0_20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2"/>
        <p:cNvGrpSpPr/>
        <p:nvPr/>
      </p:nvGrpSpPr>
      <p:grpSpPr>
        <a:xfrm>
          <a:off x="0" y="0"/>
          <a:ext cx="0" cy="0"/>
          <a:chOff x="0" y="0"/>
          <a:chExt cx="0" cy="0"/>
        </a:xfrm>
      </p:grpSpPr>
      <p:sp>
        <p:nvSpPr>
          <p:cNvPr id="11953" name="Google Shape;11953;g117030f7ab2_0_206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54" name="Google Shape;11954;g117030f7ab2_0_206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98"/>
        <p:cNvGrpSpPr/>
        <p:nvPr/>
      </p:nvGrpSpPr>
      <p:grpSpPr>
        <a:xfrm>
          <a:off x="0" y="0"/>
          <a:ext cx="0" cy="0"/>
          <a:chOff x="0" y="0"/>
          <a:chExt cx="0" cy="0"/>
        </a:xfrm>
      </p:grpSpPr>
      <p:sp>
        <p:nvSpPr>
          <p:cNvPr id="12199" name="Google Shape;12199;g117030f7ab2_0_220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00" name="Google Shape;12200;g117030f7ab2_0_220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1161526d799_0_12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1161526d799_0_1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1161526d799_0_13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1161526d799_0_1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1161526d799_0_14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161526d799_0_1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117030f7ab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117030f7ab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s://www.flaticon.com/?utm_source=slidesgo_template&amp;utm_medium=referral-link&amp;utm_campaign=sg_credits&amp;utm_content=flaticon" TargetMode="External"/><Relationship Id="rId2" Type="http://schemas.openxmlformats.org/officeDocument/2006/relationships/hyperlink" Target="https://slidesgo.com/?utm_source=Slidesgo_template&amp;utm_medium=referral-link&amp;utm_campaign=SG_Credits&amp;utm_term=Freepik" TargetMode="External"/><Relationship Id="rId1" Type="http://schemas.openxmlformats.org/officeDocument/2006/relationships/slideMaster" Target="../slideMasters/slideMaster1.xml"/><Relationship Id="rId4" Type="http://schemas.openxmlformats.org/officeDocument/2006/relationships/hyperlink" Target="https://www.freepik.com/home"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69150" y="137187"/>
            <a:ext cx="9031450" cy="282372"/>
            <a:chOff x="69150" y="137187"/>
            <a:chExt cx="9031450" cy="282372"/>
          </a:xfrm>
        </p:grpSpPr>
        <p:cxnSp>
          <p:nvCxnSpPr>
            <p:cNvPr id="10" name="Google Shape;10;p2"/>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1;p2"/>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3" name="Google Shape;13;p2"/>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4" name="Google Shape;14;p2"/>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15" name="Google Shape;15;p2"/>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 name="Google Shape;16;p2"/>
          <p:cNvGrpSpPr/>
          <p:nvPr/>
        </p:nvGrpSpPr>
        <p:grpSpPr>
          <a:xfrm>
            <a:off x="234375" y="117804"/>
            <a:ext cx="256800" cy="256800"/>
            <a:chOff x="234375" y="110636"/>
            <a:chExt cx="256800" cy="256800"/>
          </a:xfrm>
        </p:grpSpPr>
        <p:sp>
          <p:nvSpPr>
            <p:cNvPr id="17" name="Google Shape;17;p2"/>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9" name="Google Shape;19;p2"/>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20" name="Google Shape;20;p2"/>
          <p:cNvGrpSpPr/>
          <p:nvPr/>
        </p:nvGrpSpPr>
        <p:grpSpPr>
          <a:xfrm>
            <a:off x="6760300" y="117804"/>
            <a:ext cx="2161200" cy="256800"/>
            <a:chOff x="6760300" y="96350"/>
            <a:chExt cx="2161200" cy="256800"/>
          </a:xfrm>
        </p:grpSpPr>
        <p:sp>
          <p:nvSpPr>
            <p:cNvPr id="21" name="Google Shape;21;p2"/>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8683881" y="115948"/>
              <a:ext cx="159362" cy="217605"/>
              <a:chOff x="2025348" y="3145361"/>
              <a:chExt cx="406327" cy="554831"/>
            </a:xfrm>
          </p:grpSpPr>
          <p:sp>
            <p:nvSpPr>
              <p:cNvPr id="23" name="Google Shape;23;p2"/>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 name="Google Shape;25;p2"/>
          <p:cNvSpPr txBox="1">
            <a:spLocks noGrp="1"/>
          </p:cNvSpPr>
          <p:nvPr>
            <p:ph type="ctrTitle"/>
          </p:nvPr>
        </p:nvSpPr>
        <p:spPr>
          <a:xfrm>
            <a:off x="715150" y="941500"/>
            <a:ext cx="7713600" cy="3036600"/>
          </a:xfrm>
          <a:prstGeom prst="rect">
            <a:avLst/>
          </a:prstGeom>
        </p:spPr>
        <p:txBody>
          <a:bodyPr spcFirstLastPara="1" wrap="square" lIns="91425" tIns="91425" rIns="91425" bIns="91425" anchor="ctr" anchorCtr="0">
            <a:noAutofit/>
          </a:bodyPr>
          <a:lstStyle>
            <a:lvl1pPr lvl="0" algn="l">
              <a:lnSpc>
                <a:spcPct val="90000"/>
              </a:lnSpc>
              <a:spcBef>
                <a:spcPts val="0"/>
              </a:spcBef>
              <a:spcAft>
                <a:spcPts val="0"/>
              </a:spcAft>
              <a:buClr>
                <a:srgbClr val="191919"/>
              </a:buClr>
              <a:buSzPts val="5200"/>
              <a:buNone/>
              <a:defRPr sz="8500">
                <a:solidFill>
                  <a:srgbClr val="191919"/>
                </a:solidFill>
                <a:latin typeface="Chakra Petch Medium"/>
                <a:ea typeface="Chakra Petch Medium"/>
                <a:cs typeface="Chakra Petch Medium"/>
                <a:sym typeface="Chakra Petch Medium"/>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26" name="Google Shape;26;p2"/>
          <p:cNvSpPr txBox="1">
            <a:spLocks noGrp="1"/>
          </p:cNvSpPr>
          <p:nvPr>
            <p:ph type="subTitle" idx="1"/>
          </p:nvPr>
        </p:nvSpPr>
        <p:spPr>
          <a:xfrm>
            <a:off x="715250" y="3952400"/>
            <a:ext cx="7713600" cy="2496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27" name="Google Shape;27;p2"/>
          <p:cNvSpPr/>
          <p:nvPr/>
        </p:nvSpPr>
        <p:spPr>
          <a:xfrm>
            <a:off x="0" y="-11775"/>
            <a:ext cx="0" cy="11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1"/>
        <p:cNvGrpSpPr/>
        <p:nvPr/>
      </p:nvGrpSpPr>
      <p:grpSpPr>
        <a:xfrm>
          <a:off x="0" y="0"/>
          <a:ext cx="0" cy="0"/>
          <a:chOff x="0" y="0"/>
          <a:chExt cx="0" cy="0"/>
        </a:xfrm>
      </p:grpSpPr>
      <p:grpSp>
        <p:nvGrpSpPr>
          <p:cNvPr id="182" name="Google Shape;182;p11"/>
          <p:cNvGrpSpPr/>
          <p:nvPr/>
        </p:nvGrpSpPr>
        <p:grpSpPr>
          <a:xfrm>
            <a:off x="69150" y="137187"/>
            <a:ext cx="9031450" cy="282372"/>
            <a:chOff x="69150" y="137187"/>
            <a:chExt cx="9031450" cy="282372"/>
          </a:xfrm>
        </p:grpSpPr>
        <p:cxnSp>
          <p:nvCxnSpPr>
            <p:cNvPr id="183" name="Google Shape;183;p11"/>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84" name="Google Shape;184;p11"/>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85" name="Google Shape;185;p11"/>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86" name="Google Shape;186;p11"/>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87" name="Google Shape;187;p11"/>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188" name="Google Shape;188;p11"/>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 name="Google Shape;189;p11"/>
          <p:cNvGrpSpPr/>
          <p:nvPr/>
        </p:nvGrpSpPr>
        <p:grpSpPr>
          <a:xfrm>
            <a:off x="234375" y="117804"/>
            <a:ext cx="256800" cy="256800"/>
            <a:chOff x="234375" y="110636"/>
            <a:chExt cx="256800" cy="256800"/>
          </a:xfrm>
        </p:grpSpPr>
        <p:sp>
          <p:nvSpPr>
            <p:cNvPr id="190" name="Google Shape;190;p11"/>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92" name="Google Shape;192;p11"/>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193" name="Google Shape;193;p11"/>
          <p:cNvGrpSpPr/>
          <p:nvPr/>
        </p:nvGrpSpPr>
        <p:grpSpPr>
          <a:xfrm>
            <a:off x="6760300" y="117804"/>
            <a:ext cx="2161200" cy="256800"/>
            <a:chOff x="6760300" y="96350"/>
            <a:chExt cx="2161200" cy="256800"/>
          </a:xfrm>
        </p:grpSpPr>
        <p:sp>
          <p:nvSpPr>
            <p:cNvPr id="194" name="Google Shape;194;p11"/>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 name="Google Shape;195;p11"/>
            <p:cNvGrpSpPr/>
            <p:nvPr/>
          </p:nvGrpSpPr>
          <p:grpSpPr>
            <a:xfrm>
              <a:off x="8683881" y="115948"/>
              <a:ext cx="159362" cy="217605"/>
              <a:chOff x="2025348" y="3145361"/>
              <a:chExt cx="406327" cy="554831"/>
            </a:xfrm>
          </p:grpSpPr>
          <p:sp>
            <p:nvSpPr>
              <p:cNvPr id="196" name="Google Shape;196;p11"/>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8" name="Google Shape;198;p11"/>
          <p:cNvSpPr txBox="1">
            <a:spLocks noGrp="1"/>
          </p:cNvSpPr>
          <p:nvPr>
            <p:ph type="title" hasCustomPrompt="1"/>
          </p:nvPr>
        </p:nvSpPr>
        <p:spPr>
          <a:xfrm>
            <a:off x="1284000" y="1459475"/>
            <a:ext cx="6576000" cy="15111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12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99" name="Google Shape;199;p11"/>
          <p:cNvSpPr txBox="1">
            <a:spLocks noGrp="1"/>
          </p:cNvSpPr>
          <p:nvPr>
            <p:ph type="subTitle" idx="1"/>
          </p:nvPr>
        </p:nvSpPr>
        <p:spPr>
          <a:xfrm>
            <a:off x="1284000" y="2970625"/>
            <a:ext cx="65760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5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0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201"/>
        <p:cNvGrpSpPr/>
        <p:nvPr/>
      </p:nvGrpSpPr>
      <p:grpSpPr>
        <a:xfrm>
          <a:off x="0" y="0"/>
          <a:ext cx="0" cy="0"/>
          <a:chOff x="0" y="0"/>
          <a:chExt cx="0" cy="0"/>
        </a:xfrm>
      </p:grpSpPr>
      <p:grpSp>
        <p:nvGrpSpPr>
          <p:cNvPr id="202" name="Google Shape;202;p13"/>
          <p:cNvGrpSpPr/>
          <p:nvPr/>
        </p:nvGrpSpPr>
        <p:grpSpPr>
          <a:xfrm>
            <a:off x="69150" y="137187"/>
            <a:ext cx="9031450" cy="282372"/>
            <a:chOff x="69150" y="137187"/>
            <a:chExt cx="9031450" cy="282372"/>
          </a:xfrm>
        </p:grpSpPr>
        <p:cxnSp>
          <p:nvCxnSpPr>
            <p:cNvPr id="203" name="Google Shape;203;p13"/>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204" name="Google Shape;204;p13"/>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205" name="Google Shape;205;p13"/>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206" name="Google Shape;206;p13"/>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207" name="Google Shape;207;p13"/>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208" name="Google Shape;208;p13"/>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 name="Google Shape;209;p13"/>
          <p:cNvGrpSpPr/>
          <p:nvPr/>
        </p:nvGrpSpPr>
        <p:grpSpPr>
          <a:xfrm>
            <a:off x="234375" y="117804"/>
            <a:ext cx="256800" cy="256800"/>
            <a:chOff x="234375" y="110636"/>
            <a:chExt cx="256800" cy="256800"/>
          </a:xfrm>
        </p:grpSpPr>
        <p:sp>
          <p:nvSpPr>
            <p:cNvPr id="210" name="Google Shape;210;p13"/>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3"/>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12" name="Google Shape;212;p13"/>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213" name="Google Shape;213;p13"/>
          <p:cNvGrpSpPr/>
          <p:nvPr/>
        </p:nvGrpSpPr>
        <p:grpSpPr>
          <a:xfrm>
            <a:off x="6760300" y="117804"/>
            <a:ext cx="2161200" cy="256800"/>
            <a:chOff x="6760300" y="96350"/>
            <a:chExt cx="2161200" cy="256800"/>
          </a:xfrm>
        </p:grpSpPr>
        <p:sp>
          <p:nvSpPr>
            <p:cNvPr id="214" name="Google Shape;214;p13"/>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 name="Google Shape;215;p13"/>
            <p:cNvGrpSpPr/>
            <p:nvPr/>
          </p:nvGrpSpPr>
          <p:grpSpPr>
            <a:xfrm>
              <a:off x="8683881" y="115948"/>
              <a:ext cx="159362" cy="217605"/>
              <a:chOff x="2025348" y="3145361"/>
              <a:chExt cx="406327" cy="554831"/>
            </a:xfrm>
          </p:grpSpPr>
          <p:sp>
            <p:nvSpPr>
              <p:cNvPr id="216" name="Google Shape;216;p13"/>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3"/>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8" name="Google Shape;218;p13"/>
          <p:cNvSpPr txBox="1">
            <a:spLocks noGrp="1"/>
          </p:cNvSpPr>
          <p:nvPr>
            <p:ph type="title"/>
          </p:nvPr>
        </p:nvSpPr>
        <p:spPr>
          <a:xfrm>
            <a:off x="1407500" y="637150"/>
            <a:ext cx="4959000" cy="314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600"/>
              <a:buNone/>
              <a:defRPr sz="24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219" name="Google Shape;219;p13"/>
          <p:cNvSpPr txBox="1">
            <a:spLocks noGrp="1"/>
          </p:cNvSpPr>
          <p:nvPr>
            <p:ph type="title" idx="2" hasCustomPrompt="1"/>
          </p:nvPr>
        </p:nvSpPr>
        <p:spPr>
          <a:xfrm>
            <a:off x="715100" y="637150"/>
            <a:ext cx="692400" cy="314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0" name="Google Shape;220;p13"/>
          <p:cNvSpPr txBox="1">
            <a:spLocks noGrp="1"/>
          </p:cNvSpPr>
          <p:nvPr>
            <p:ph type="subTitle" idx="1"/>
          </p:nvPr>
        </p:nvSpPr>
        <p:spPr>
          <a:xfrm>
            <a:off x="722600" y="1019450"/>
            <a:ext cx="5640900" cy="198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21" name="Google Shape;221;p13"/>
          <p:cNvSpPr txBox="1">
            <a:spLocks noGrp="1"/>
          </p:cNvSpPr>
          <p:nvPr>
            <p:ph type="title" idx="3"/>
          </p:nvPr>
        </p:nvSpPr>
        <p:spPr>
          <a:xfrm>
            <a:off x="1407500" y="1459300"/>
            <a:ext cx="4959000" cy="314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600"/>
              <a:buNone/>
              <a:defRPr sz="24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222" name="Google Shape;222;p13"/>
          <p:cNvSpPr txBox="1">
            <a:spLocks noGrp="1"/>
          </p:cNvSpPr>
          <p:nvPr>
            <p:ph type="title" idx="4" hasCustomPrompt="1"/>
          </p:nvPr>
        </p:nvSpPr>
        <p:spPr>
          <a:xfrm>
            <a:off x="718850" y="1459300"/>
            <a:ext cx="692400" cy="314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3" name="Google Shape;223;p13"/>
          <p:cNvSpPr txBox="1">
            <a:spLocks noGrp="1"/>
          </p:cNvSpPr>
          <p:nvPr>
            <p:ph type="subTitle" idx="5"/>
          </p:nvPr>
        </p:nvSpPr>
        <p:spPr>
          <a:xfrm>
            <a:off x="725560" y="1841600"/>
            <a:ext cx="5640900" cy="198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24" name="Google Shape;224;p13"/>
          <p:cNvSpPr txBox="1">
            <a:spLocks noGrp="1"/>
          </p:cNvSpPr>
          <p:nvPr>
            <p:ph type="title" idx="6"/>
          </p:nvPr>
        </p:nvSpPr>
        <p:spPr>
          <a:xfrm>
            <a:off x="1407500" y="2281450"/>
            <a:ext cx="4959000" cy="314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600"/>
              <a:buNone/>
              <a:defRPr sz="24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225" name="Google Shape;225;p13"/>
          <p:cNvSpPr txBox="1">
            <a:spLocks noGrp="1"/>
          </p:cNvSpPr>
          <p:nvPr>
            <p:ph type="title" idx="7" hasCustomPrompt="1"/>
          </p:nvPr>
        </p:nvSpPr>
        <p:spPr>
          <a:xfrm>
            <a:off x="718850" y="2281450"/>
            <a:ext cx="692400" cy="314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6" name="Google Shape;226;p13"/>
          <p:cNvSpPr txBox="1">
            <a:spLocks noGrp="1"/>
          </p:cNvSpPr>
          <p:nvPr>
            <p:ph type="subTitle" idx="8"/>
          </p:nvPr>
        </p:nvSpPr>
        <p:spPr>
          <a:xfrm>
            <a:off x="725560" y="2663750"/>
            <a:ext cx="5640900" cy="198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27" name="Google Shape;227;p13"/>
          <p:cNvSpPr txBox="1">
            <a:spLocks noGrp="1"/>
          </p:cNvSpPr>
          <p:nvPr>
            <p:ph type="title" idx="9"/>
          </p:nvPr>
        </p:nvSpPr>
        <p:spPr>
          <a:xfrm>
            <a:off x="1407500" y="3179800"/>
            <a:ext cx="4959000" cy="314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600"/>
              <a:buNone/>
              <a:defRPr sz="24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228" name="Google Shape;228;p13"/>
          <p:cNvSpPr txBox="1">
            <a:spLocks noGrp="1"/>
          </p:cNvSpPr>
          <p:nvPr>
            <p:ph type="title" idx="13" hasCustomPrompt="1"/>
          </p:nvPr>
        </p:nvSpPr>
        <p:spPr>
          <a:xfrm>
            <a:off x="718850" y="3179800"/>
            <a:ext cx="692400" cy="314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9" name="Google Shape;229;p13"/>
          <p:cNvSpPr txBox="1">
            <a:spLocks noGrp="1"/>
          </p:cNvSpPr>
          <p:nvPr>
            <p:ph type="subTitle" idx="14"/>
          </p:nvPr>
        </p:nvSpPr>
        <p:spPr>
          <a:xfrm>
            <a:off x="725560" y="3562100"/>
            <a:ext cx="5640900" cy="198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30" name="Google Shape;230;p13"/>
          <p:cNvSpPr txBox="1">
            <a:spLocks noGrp="1"/>
          </p:cNvSpPr>
          <p:nvPr>
            <p:ph type="title" idx="15"/>
          </p:nvPr>
        </p:nvSpPr>
        <p:spPr>
          <a:xfrm>
            <a:off x="1407500" y="4001950"/>
            <a:ext cx="4959000" cy="314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600"/>
              <a:buNone/>
              <a:defRPr sz="24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231" name="Google Shape;231;p13"/>
          <p:cNvSpPr txBox="1">
            <a:spLocks noGrp="1"/>
          </p:cNvSpPr>
          <p:nvPr>
            <p:ph type="title" idx="16" hasCustomPrompt="1"/>
          </p:nvPr>
        </p:nvSpPr>
        <p:spPr>
          <a:xfrm>
            <a:off x="718850" y="4001950"/>
            <a:ext cx="692400" cy="314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2" name="Google Shape;232;p13"/>
          <p:cNvSpPr txBox="1">
            <a:spLocks noGrp="1"/>
          </p:cNvSpPr>
          <p:nvPr>
            <p:ph type="subTitle" idx="17"/>
          </p:nvPr>
        </p:nvSpPr>
        <p:spPr>
          <a:xfrm>
            <a:off x="725560" y="4384250"/>
            <a:ext cx="5640900" cy="198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33"/>
        <p:cNvGrpSpPr/>
        <p:nvPr/>
      </p:nvGrpSpPr>
      <p:grpSpPr>
        <a:xfrm>
          <a:off x="0" y="0"/>
          <a:ext cx="0" cy="0"/>
          <a:chOff x="0" y="0"/>
          <a:chExt cx="0" cy="0"/>
        </a:xfrm>
      </p:grpSpPr>
      <p:grpSp>
        <p:nvGrpSpPr>
          <p:cNvPr id="234" name="Google Shape;234;p14"/>
          <p:cNvGrpSpPr/>
          <p:nvPr/>
        </p:nvGrpSpPr>
        <p:grpSpPr>
          <a:xfrm>
            <a:off x="69150" y="137187"/>
            <a:ext cx="9031450" cy="282372"/>
            <a:chOff x="69150" y="137187"/>
            <a:chExt cx="9031450" cy="282372"/>
          </a:xfrm>
        </p:grpSpPr>
        <p:cxnSp>
          <p:nvCxnSpPr>
            <p:cNvPr id="235" name="Google Shape;235;p14"/>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236" name="Google Shape;236;p14"/>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14"/>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238" name="Google Shape;238;p14"/>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239" name="Google Shape;239;p14"/>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240" name="Google Shape;240;p14"/>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 name="Google Shape;241;p14"/>
          <p:cNvGrpSpPr/>
          <p:nvPr/>
        </p:nvGrpSpPr>
        <p:grpSpPr>
          <a:xfrm>
            <a:off x="234375" y="117804"/>
            <a:ext cx="256800" cy="256800"/>
            <a:chOff x="234375" y="110636"/>
            <a:chExt cx="256800" cy="256800"/>
          </a:xfrm>
        </p:grpSpPr>
        <p:sp>
          <p:nvSpPr>
            <p:cNvPr id="242" name="Google Shape;242;p14"/>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4"/>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44" name="Google Shape;244;p14"/>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245" name="Google Shape;245;p14"/>
          <p:cNvGrpSpPr/>
          <p:nvPr/>
        </p:nvGrpSpPr>
        <p:grpSpPr>
          <a:xfrm>
            <a:off x="6760300" y="117804"/>
            <a:ext cx="2161200" cy="256800"/>
            <a:chOff x="6760300" y="96350"/>
            <a:chExt cx="2161200" cy="256800"/>
          </a:xfrm>
        </p:grpSpPr>
        <p:sp>
          <p:nvSpPr>
            <p:cNvPr id="246" name="Google Shape;246;p14"/>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14"/>
            <p:cNvGrpSpPr/>
            <p:nvPr/>
          </p:nvGrpSpPr>
          <p:grpSpPr>
            <a:xfrm>
              <a:off x="8683881" y="115948"/>
              <a:ext cx="159362" cy="217605"/>
              <a:chOff x="2025348" y="3145361"/>
              <a:chExt cx="406327" cy="554831"/>
            </a:xfrm>
          </p:grpSpPr>
          <p:sp>
            <p:nvSpPr>
              <p:cNvPr id="248" name="Google Shape;248;p14"/>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4"/>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0" name="Google Shape;250;p14"/>
          <p:cNvSpPr txBox="1">
            <a:spLocks noGrp="1"/>
          </p:cNvSpPr>
          <p:nvPr>
            <p:ph type="title"/>
          </p:nvPr>
        </p:nvSpPr>
        <p:spPr>
          <a:xfrm>
            <a:off x="2290050" y="3277575"/>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51" name="Google Shape;251;p14"/>
          <p:cNvSpPr txBox="1">
            <a:spLocks noGrp="1"/>
          </p:cNvSpPr>
          <p:nvPr>
            <p:ph type="subTitle" idx="1"/>
          </p:nvPr>
        </p:nvSpPr>
        <p:spPr>
          <a:xfrm>
            <a:off x="715050" y="1334025"/>
            <a:ext cx="77139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8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252"/>
        <p:cNvGrpSpPr/>
        <p:nvPr/>
      </p:nvGrpSpPr>
      <p:grpSpPr>
        <a:xfrm>
          <a:off x="0" y="0"/>
          <a:ext cx="0" cy="0"/>
          <a:chOff x="0" y="0"/>
          <a:chExt cx="0" cy="0"/>
        </a:xfrm>
      </p:grpSpPr>
      <p:grpSp>
        <p:nvGrpSpPr>
          <p:cNvPr id="253" name="Google Shape;253;p15"/>
          <p:cNvGrpSpPr/>
          <p:nvPr/>
        </p:nvGrpSpPr>
        <p:grpSpPr>
          <a:xfrm>
            <a:off x="69150" y="137187"/>
            <a:ext cx="9031450" cy="282372"/>
            <a:chOff x="69150" y="137187"/>
            <a:chExt cx="9031450" cy="282372"/>
          </a:xfrm>
        </p:grpSpPr>
        <p:cxnSp>
          <p:nvCxnSpPr>
            <p:cNvPr id="254" name="Google Shape;254;p15"/>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255" name="Google Shape;255;p15"/>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256" name="Google Shape;256;p15"/>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257" name="Google Shape;257;p15"/>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258" name="Google Shape;258;p15"/>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259" name="Google Shape;259;p15"/>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 name="Google Shape;260;p15"/>
          <p:cNvGrpSpPr/>
          <p:nvPr/>
        </p:nvGrpSpPr>
        <p:grpSpPr>
          <a:xfrm>
            <a:off x="234375" y="117804"/>
            <a:ext cx="256800" cy="256800"/>
            <a:chOff x="234375" y="110636"/>
            <a:chExt cx="256800" cy="256800"/>
          </a:xfrm>
        </p:grpSpPr>
        <p:sp>
          <p:nvSpPr>
            <p:cNvPr id="261" name="Google Shape;261;p15"/>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5"/>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3" name="Google Shape;263;p15"/>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264" name="Google Shape;264;p15"/>
          <p:cNvGrpSpPr/>
          <p:nvPr/>
        </p:nvGrpSpPr>
        <p:grpSpPr>
          <a:xfrm>
            <a:off x="6760300" y="117804"/>
            <a:ext cx="2161200" cy="256800"/>
            <a:chOff x="6760300" y="96350"/>
            <a:chExt cx="2161200" cy="256800"/>
          </a:xfrm>
        </p:grpSpPr>
        <p:sp>
          <p:nvSpPr>
            <p:cNvPr id="265" name="Google Shape;265;p15"/>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 name="Google Shape;266;p15"/>
            <p:cNvGrpSpPr/>
            <p:nvPr/>
          </p:nvGrpSpPr>
          <p:grpSpPr>
            <a:xfrm>
              <a:off x="8683881" y="115948"/>
              <a:ext cx="159362" cy="217605"/>
              <a:chOff x="2025348" y="3145361"/>
              <a:chExt cx="406327" cy="554831"/>
            </a:xfrm>
          </p:grpSpPr>
          <p:sp>
            <p:nvSpPr>
              <p:cNvPr id="267" name="Google Shape;267;p15"/>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5"/>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9" name="Google Shape;269;p15"/>
          <p:cNvSpPr txBox="1">
            <a:spLocks noGrp="1"/>
          </p:cNvSpPr>
          <p:nvPr>
            <p:ph type="subTitle" idx="1"/>
          </p:nvPr>
        </p:nvSpPr>
        <p:spPr>
          <a:xfrm>
            <a:off x="1844400" y="2739675"/>
            <a:ext cx="5455200" cy="69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0" name="Google Shape;270;p15"/>
          <p:cNvSpPr txBox="1">
            <a:spLocks noGrp="1"/>
          </p:cNvSpPr>
          <p:nvPr>
            <p:ph type="title"/>
          </p:nvPr>
        </p:nvSpPr>
        <p:spPr>
          <a:xfrm>
            <a:off x="1844413" y="1467150"/>
            <a:ext cx="5455200" cy="10290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11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271"/>
        <p:cNvGrpSpPr/>
        <p:nvPr/>
      </p:nvGrpSpPr>
      <p:grpSpPr>
        <a:xfrm>
          <a:off x="0" y="0"/>
          <a:ext cx="0" cy="0"/>
          <a:chOff x="0" y="0"/>
          <a:chExt cx="0" cy="0"/>
        </a:xfrm>
      </p:grpSpPr>
      <p:grpSp>
        <p:nvGrpSpPr>
          <p:cNvPr id="272" name="Google Shape;272;p16"/>
          <p:cNvGrpSpPr/>
          <p:nvPr/>
        </p:nvGrpSpPr>
        <p:grpSpPr>
          <a:xfrm>
            <a:off x="69150" y="137187"/>
            <a:ext cx="9031450" cy="282372"/>
            <a:chOff x="69150" y="137187"/>
            <a:chExt cx="9031450" cy="282372"/>
          </a:xfrm>
        </p:grpSpPr>
        <p:cxnSp>
          <p:nvCxnSpPr>
            <p:cNvPr id="273" name="Google Shape;273;p16"/>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274" name="Google Shape;274;p16"/>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275" name="Google Shape;275;p16"/>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276" name="Google Shape;276;p16"/>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277" name="Google Shape;277;p16"/>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278" name="Google Shape;278;p16"/>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16"/>
          <p:cNvGrpSpPr/>
          <p:nvPr/>
        </p:nvGrpSpPr>
        <p:grpSpPr>
          <a:xfrm>
            <a:off x="234375" y="117804"/>
            <a:ext cx="256800" cy="256800"/>
            <a:chOff x="234375" y="110636"/>
            <a:chExt cx="256800" cy="256800"/>
          </a:xfrm>
        </p:grpSpPr>
        <p:sp>
          <p:nvSpPr>
            <p:cNvPr id="280" name="Google Shape;280;p16"/>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6"/>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82" name="Google Shape;282;p16"/>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283" name="Google Shape;283;p16"/>
          <p:cNvGrpSpPr/>
          <p:nvPr/>
        </p:nvGrpSpPr>
        <p:grpSpPr>
          <a:xfrm>
            <a:off x="6760300" y="117804"/>
            <a:ext cx="2161200" cy="256800"/>
            <a:chOff x="6760300" y="96350"/>
            <a:chExt cx="2161200" cy="256800"/>
          </a:xfrm>
        </p:grpSpPr>
        <p:sp>
          <p:nvSpPr>
            <p:cNvPr id="284" name="Google Shape;284;p16"/>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 name="Google Shape;285;p16"/>
            <p:cNvGrpSpPr/>
            <p:nvPr/>
          </p:nvGrpSpPr>
          <p:grpSpPr>
            <a:xfrm>
              <a:off x="8683881" y="115948"/>
              <a:ext cx="159362" cy="217605"/>
              <a:chOff x="2025348" y="3145361"/>
              <a:chExt cx="406327" cy="554831"/>
            </a:xfrm>
          </p:grpSpPr>
          <p:sp>
            <p:nvSpPr>
              <p:cNvPr id="286" name="Google Shape;286;p16"/>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6"/>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8" name="Google Shape;288;p16"/>
          <p:cNvSpPr txBox="1">
            <a:spLocks noGrp="1"/>
          </p:cNvSpPr>
          <p:nvPr>
            <p:ph type="title"/>
          </p:nvPr>
        </p:nvSpPr>
        <p:spPr>
          <a:xfrm>
            <a:off x="720000" y="16613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9" name="Google Shape;289;p16"/>
          <p:cNvSpPr txBox="1">
            <a:spLocks noGrp="1"/>
          </p:cNvSpPr>
          <p:nvPr>
            <p:ph type="subTitle" idx="1"/>
          </p:nvPr>
        </p:nvSpPr>
        <p:spPr>
          <a:xfrm>
            <a:off x="720000" y="2247880"/>
            <a:ext cx="2336400" cy="6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0" name="Google Shape;290;p16"/>
          <p:cNvSpPr txBox="1">
            <a:spLocks noGrp="1"/>
          </p:cNvSpPr>
          <p:nvPr>
            <p:ph type="title" idx="2"/>
          </p:nvPr>
        </p:nvSpPr>
        <p:spPr>
          <a:xfrm>
            <a:off x="3403800" y="16613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91" name="Google Shape;291;p16"/>
          <p:cNvSpPr txBox="1">
            <a:spLocks noGrp="1"/>
          </p:cNvSpPr>
          <p:nvPr>
            <p:ph type="subTitle" idx="3"/>
          </p:nvPr>
        </p:nvSpPr>
        <p:spPr>
          <a:xfrm>
            <a:off x="3403800" y="2247880"/>
            <a:ext cx="2336400" cy="6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2" name="Google Shape;292;p16"/>
          <p:cNvSpPr txBox="1">
            <a:spLocks noGrp="1"/>
          </p:cNvSpPr>
          <p:nvPr>
            <p:ph type="title" idx="4"/>
          </p:nvPr>
        </p:nvSpPr>
        <p:spPr>
          <a:xfrm>
            <a:off x="6087600" y="16613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93" name="Google Shape;293;p16"/>
          <p:cNvSpPr txBox="1">
            <a:spLocks noGrp="1"/>
          </p:cNvSpPr>
          <p:nvPr>
            <p:ph type="subTitle" idx="5"/>
          </p:nvPr>
        </p:nvSpPr>
        <p:spPr>
          <a:xfrm>
            <a:off x="6087600" y="2247880"/>
            <a:ext cx="2336400" cy="6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4" name="Google Shape;294;p16"/>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295"/>
        <p:cNvGrpSpPr/>
        <p:nvPr/>
      </p:nvGrpSpPr>
      <p:grpSpPr>
        <a:xfrm>
          <a:off x="0" y="0"/>
          <a:ext cx="0" cy="0"/>
          <a:chOff x="0" y="0"/>
          <a:chExt cx="0" cy="0"/>
        </a:xfrm>
      </p:grpSpPr>
      <p:grpSp>
        <p:nvGrpSpPr>
          <p:cNvPr id="296" name="Google Shape;296;p17"/>
          <p:cNvGrpSpPr/>
          <p:nvPr/>
        </p:nvGrpSpPr>
        <p:grpSpPr>
          <a:xfrm>
            <a:off x="69150" y="137187"/>
            <a:ext cx="9031450" cy="282372"/>
            <a:chOff x="69150" y="137187"/>
            <a:chExt cx="9031450" cy="282372"/>
          </a:xfrm>
        </p:grpSpPr>
        <p:cxnSp>
          <p:nvCxnSpPr>
            <p:cNvPr id="297" name="Google Shape;297;p17"/>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298" name="Google Shape;298;p17"/>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299" name="Google Shape;299;p17"/>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300" name="Google Shape;300;p17"/>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301" name="Google Shape;301;p17"/>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302" name="Google Shape;302;p17"/>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 name="Google Shape;303;p17"/>
          <p:cNvGrpSpPr/>
          <p:nvPr/>
        </p:nvGrpSpPr>
        <p:grpSpPr>
          <a:xfrm>
            <a:off x="234375" y="117804"/>
            <a:ext cx="256800" cy="256800"/>
            <a:chOff x="234375" y="110636"/>
            <a:chExt cx="256800" cy="256800"/>
          </a:xfrm>
        </p:grpSpPr>
        <p:sp>
          <p:nvSpPr>
            <p:cNvPr id="304" name="Google Shape;304;p17"/>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7"/>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06" name="Google Shape;306;p17"/>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307" name="Google Shape;307;p17"/>
          <p:cNvGrpSpPr/>
          <p:nvPr/>
        </p:nvGrpSpPr>
        <p:grpSpPr>
          <a:xfrm>
            <a:off x="6760300" y="117804"/>
            <a:ext cx="2161200" cy="256800"/>
            <a:chOff x="6760300" y="96350"/>
            <a:chExt cx="2161200" cy="256800"/>
          </a:xfrm>
        </p:grpSpPr>
        <p:sp>
          <p:nvSpPr>
            <p:cNvPr id="308" name="Google Shape;308;p17"/>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 name="Google Shape;309;p17"/>
            <p:cNvGrpSpPr/>
            <p:nvPr/>
          </p:nvGrpSpPr>
          <p:grpSpPr>
            <a:xfrm>
              <a:off x="8683881" y="115948"/>
              <a:ext cx="159362" cy="217605"/>
              <a:chOff x="2025348" y="3145361"/>
              <a:chExt cx="406327" cy="554831"/>
            </a:xfrm>
          </p:grpSpPr>
          <p:sp>
            <p:nvSpPr>
              <p:cNvPr id="310" name="Google Shape;310;p17"/>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7"/>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2" name="Google Shape;312;p17"/>
          <p:cNvSpPr txBox="1">
            <a:spLocks noGrp="1"/>
          </p:cNvSpPr>
          <p:nvPr>
            <p:ph type="title"/>
          </p:nvPr>
        </p:nvSpPr>
        <p:spPr>
          <a:xfrm>
            <a:off x="720000" y="3103925"/>
            <a:ext cx="2514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3" name="Google Shape;313;p17"/>
          <p:cNvSpPr txBox="1">
            <a:spLocks noGrp="1"/>
          </p:cNvSpPr>
          <p:nvPr>
            <p:ph type="subTitle" idx="1"/>
          </p:nvPr>
        </p:nvSpPr>
        <p:spPr>
          <a:xfrm>
            <a:off x="720000" y="3631625"/>
            <a:ext cx="2514300" cy="62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4" name="Google Shape;314;p17"/>
          <p:cNvSpPr txBox="1">
            <a:spLocks noGrp="1"/>
          </p:cNvSpPr>
          <p:nvPr>
            <p:ph type="title" idx="2"/>
          </p:nvPr>
        </p:nvSpPr>
        <p:spPr>
          <a:xfrm>
            <a:off x="3314850" y="3103925"/>
            <a:ext cx="2514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5" name="Google Shape;315;p17"/>
          <p:cNvSpPr txBox="1">
            <a:spLocks noGrp="1"/>
          </p:cNvSpPr>
          <p:nvPr>
            <p:ph type="subTitle" idx="3"/>
          </p:nvPr>
        </p:nvSpPr>
        <p:spPr>
          <a:xfrm>
            <a:off x="3314850" y="3631625"/>
            <a:ext cx="2514300" cy="62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6" name="Google Shape;316;p17"/>
          <p:cNvSpPr txBox="1">
            <a:spLocks noGrp="1"/>
          </p:cNvSpPr>
          <p:nvPr>
            <p:ph type="title" idx="4"/>
          </p:nvPr>
        </p:nvSpPr>
        <p:spPr>
          <a:xfrm>
            <a:off x="5909700" y="3103925"/>
            <a:ext cx="2514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7" name="Google Shape;317;p17"/>
          <p:cNvSpPr txBox="1">
            <a:spLocks noGrp="1"/>
          </p:cNvSpPr>
          <p:nvPr>
            <p:ph type="subTitle" idx="5"/>
          </p:nvPr>
        </p:nvSpPr>
        <p:spPr>
          <a:xfrm>
            <a:off x="5909700" y="3631625"/>
            <a:ext cx="2514300" cy="62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8" name="Google Shape;318;p17"/>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319"/>
        <p:cNvGrpSpPr/>
        <p:nvPr/>
      </p:nvGrpSpPr>
      <p:grpSpPr>
        <a:xfrm>
          <a:off x="0" y="0"/>
          <a:ext cx="0" cy="0"/>
          <a:chOff x="0" y="0"/>
          <a:chExt cx="0" cy="0"/>
        </a:xfrm>
      </p:grpSpPr>
      <p:grpSp>
        <p:nvGrpSpPr>
          <p:cNvPr id="320" name="Google Shape;320;p18"/>
          <p:cNvGrpSpPr/>
          <p:nvPr/>
        </p:nvGrpSpPr>
        <p:grpSpPr>
          <a:xfrm>
            <a:off x="69150" y="137187"/>
            <a:ext cx="9031450" cy="282372"/>
            <a:chOff x="69150" y="137187"/>
            <a:chExt cx="9031450" cy="282372"/>
          </a:xfrm>
        </p:grpSpPr>
        <p:cxnSp>
          <p:nvCxnSpPr>
            <p:cNvPr id="321" name="Google Shape;321;p18"/>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322" name="Google Shape;322;p18"/>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323" name="Google Shape;323;p18"/>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324" name="Google Shape;324;p18"/>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325" name="Google Shape;325;p18"/>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326" name="Google Shape;326;p18"/>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18"/>
          <p:cNvGrpSpPr/>
          <p:nvPr/>
        </p:nvGrpSpPr>
        <p:grpSpPr>
          <a:xfrm>
            <a:off x="234375" y="117804"/>
            <a:ext cx="256800" cy="256800"/>
            <a:chOff x="234375" y="110636"/>
            <a:chExt cx="256800" cy="256800"/>
          </a:xfrm>
        </p:grpSpPr>
        <p:sp>
          <p:nvSpPr>
            <p:cNvPr id="328" name="Google Shape;328;p18"/>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8"/>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0" name="Google Shape;330;p18"/>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331" name="Google Shape;331;p18"/>
          <p:cNvGrpSpPr/>
          <p:nvPr/>
        </p:nvGrpSpPr>
        <p:grpSpPr>
          <a:xfrm>
            <a:off x="6760300" y="117804"/>
            <a:ext cx="2161200" cy="256800"/>
            <a:chOff x="6760300" y="96350"/>
            <a:chExt cx="2161200" cy="256800"/>
          </a:xfrm>
        </p:grpSpPr>
        <p:sp>
          <p:nvSpPr>
            <p:cNvPr id="332" name="Google Shape;332;p18"/>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 name="Google Shape;333;p18"/>
            <p:cNvGrpSpPr/>
            <p:nvPr/>
          </p:nvGrpSpPr>
          <p:grpSpPr>
            <a:xfrm>
              <a:off x="8683881" y="115948"/>
              <a:ext cx="159362" cy="217605"/>
              <a:chOff x="2025348" y="3145361"/>
              <a:chExt cx="406327" cy="554831"/>
            </a:xfrm>
          </p:grpSpPr>
          <p:sp>
            <p:nvSpPr>
              <p:cNvPr id="334" name="Google Shape;334;p18"/>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8"/>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6" name="Google Shape;336;p18"/>
          <p:cNvSpPr txBox="1">
            <a:spLocks noGrp="1"/>
          </p:cNvSpPr>
          <p:nvPr>
            <p:ph type="title"/>
          </p:nvPr>
        </p:nvSpPr>
        <p:spPr>
          <a:xfrm>
            <a:off x="720000" y="1913963"/>
            <a:ext cx="3602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37" name="Google Shape;337;p18"/>
          <p:cNvSpPr txBox="1">
            <a:spLocks noGrp="1"/>
          </p:cNvSpPr>
          <p:nvPr>
            <p:ph type="subTitle" idx="1"/>
          </p:nvPr>
        </p:nvSpPr>
        <p:spPr>
          <a:xfrm>
            <a:off x="720000" y="2424288"/>
            <a:ext cx="3602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8" name="Google Shape;338;p18"/>
          <p:cNvSpPr txBox="1">
            <a:spLocks noGrp="1"/>
          </p:cNvSpPr>
          <p:nvPr>
            <p:ph type="title" idx="2"/>
          </p:nvPr>
        </p:nvSpPr>
        <p:spPr>
          <a:xfrm>
            <a:off x="4821900" y="1913963"/>
            <a:ext cx="3602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39" name="Google Shape;339;p18"/>
          <p:cNvSpPr txBox="1">
            <a:spLocks noGrp="1"/>
          </p:cNvSpPr>
          <p:nvPr>
            <p:ph type="subTitle" idx="3"/>
          </p:nvPr>
        </p:nvSpPr>
        <p:spPr>
          <a:xfrm>
            <a:off x="4821900" y="2424288"/>
            <a:ext cx="3602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0" name="Google Shape;340;p18"/>
          <p:cNvSpPr txBox="1">
            <a:spLocks noGrp="1"/>
          </p:cNvSpPr>
          <p:nvPr>
            <p:ph type="title" idx="4"/>
          </p:nvPr>
        </p:nvSpPr>
        <p:spPr>
          <a:xfrm>
            <a:off x="720000" y="3613375"/>
            <a:ext cx="3602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41" name="Google Shape;341;p18"/>
          <p:cNvSpPr txBox="1">
            <a:spLocks noGrp="1"/>
          </p:cNvSpPr>
          <p:nvPr>
            <p:ph type="subTitle" idx="5"/>
          </p:nvPr>
        </p:nvSpPr>
        <p:spPr>
          <a:xfrm>
            <a:off x="720000" y="4123700"/>
            <a:ext cx="3602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2" name="Google Shape;342;p18"/>
          <p:cNvSpPr txBox="1">
            <a:spLocks noGrp="1"/>
          </p:cNvSpPr>
          <p:nvPr>
            <p:ph type="title" idx="6"/>
          </p:nvPr>
        </p:nvSpPr>
        <p:spPr>
          <a:xfrm>
            <a:off x="4821900" y="3613375"/>
            <a:ext cx="3602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43" name="Google Shape;343;p18"/>
          <p:cNvSpPr txBox="1">
            <a:spLocks noGrp="1"/>
          </p:cNvSpPr>
          <p:nvPr>
            <p:ph type="subTitle" idx="7"/>
          </p:nvPr>
        </p:nvSpPr>
        <p:spPr>
          <a:xfrm>
            <a:off x="4821900" y="4123700"/>
            <a:ext cx="3602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4" name="Google Shape;344;p18"/>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345"/>
        <p:cNvGrpSpPr/>
        <p:nvPr/>
      </p:nvGrpSpPr>
      <p:grpSpPr>
        <a:xfrm>
          <a:off x="0" y="0"/>
          <a:ext cx="0" cy="0"/>
          <a:chOff x="0" y="0"/>
          <a:chExt cx="0" cy="0"/>
        </a:xfrm>
      </p:grpSpPr>
      <p:grpSp>
        <p:nvGrpSpPr>
          <p:cNvPr id="346" name="Google Shape;346;p19"/>
          <p:cNvGrpSpPr/>
          <p:nvPr/>
        </p:nvGrpSpPr>
        <p:grpSpPr>
          <a:xfrm>
            <a:off x="69150" y="137187"/>
            <a:ext cx="9031450" cy="282372"/>
            <a:chOff x="69150" y="137187"/>
            <a:chExt cx="9031450" cy="282372"/>
          </a:xfrm>
        </p:grpSpPr>
        <p:cxnSp>
          <p:nvCxnSpPr>
            <p:cNvPr id="347" name="Google Shape;347;p19"/>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348" name="Google Shape;348;p19"/>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349" name="Google Shape;349;p19"/>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350" name="Google Shape;350;p19"/>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351" name="Google Shape;351;p19"/>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352" name="Google Shape;352;p19"/>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 name="Google Shape;353;p19"/>
          <p:cNvGrpSpPr/>
          <p:nvPr/>
        </p:nvGrpSpPr>
        <p:grpSpPr>
          <a:xfrm>
            <a:off x="234375" y="117804"/>
            <a:ext cx="256800" cy="256800"/>
            <a:chOff x="234375" y="110636"/>
            <a:chExt cx="256800" cy="256800"/>
          </a:xfrm>
        </p:grpSpPr>
        <p:sp>
          <p:nvSpPr>
            <p:cNvPr id="354" name="Google Shape;354;p19"/>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9"/>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6" name="Google Shape;356;p19"/>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357" name="Google Shape;357;p19"/>
          <p:cNvGrpSpPr/>
          <p:nvPr/>
        </p:nvGrpSpPr>
        <p:grpSpPr>
          <a:xfrm>
            <a:off x="6760300" y="117804"/>
            <a:ext cx="2161200" cy="256800"/>
            <a:chOff x="6760300" y="96350"/>
            <a:chExt cx="2161200" cy="256800"/>
          </a:xfrm>
        </p:grpSpPr>
        <p:sp>
          <p:nvSpPr>
            <p:cNvPr id="358" name="Google Shape;358;p19"/>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 name="Google Shape;359;p19"/>
            <p:cNvGrpSpPr/>
            <p:nvPr/>
          </p:nvGrpSpPr>
          <p:grpSpPr>
            <a:xfrm>
              <a:off x="8683881" y="115948"/>
              <a:ext cx="159362" cy="217605"/>
              <a:chOff x="2025348" y="3145361"/>
              <a:chExt cx="406327" cy="554831"/>
            </a:xfrm>
          </p:grpSpPr>
          <p:sp>
            <p:nvSpPr>
              <p:cNvPr id="360" name="Google Shape;360;p19"/>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9"/>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2" name="Google Shape;362;p19"/>
          <p:cNvSpPr txBox="1">
            <a:spLocks noGrp="1"/>
          </p:cNvSpPr>
          <p:nvPr>
            <p:ph type="title"/>
          </p:nvPr>
        </p:nvSpPr>
        <p:spPr>
          <a:xfrm>
            <a:off x="720000" y="1784425"/>
            <a:ext cx="23055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63" name="Google Shape;363;p19"/>
          <p:cNvSpPr txBox="1">
            <a:spLocks noGrp="1"/>
          </p:cNvSpPr>
          <p:nvPr>
            <p:ph type="subTitle" idx="1"/>
          </p:nvPr>
        </p:nvSpPr>
        <p:spPr>
          <a:xfrm>
            <a:off x="720000" y="22693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64" name="Google Shape;364;p19"/>
          <p:cNvSpPr txBox="1">
            <a:spLocks noGrp="1"/>
          </p:cNvSpPr>
          <p:nvPr>
            <p:ph type="title" idx="2"/>
          </p:nvPr>
        </p:nvSpPr>
        <p:spPr>
          <a:xfrm>
            <a:off x="3419271" y="1784425"/>
            <a:ext cx="23055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65" name="Google Shape;365;p19"/>
          <p:cNvSpPr txBox="1">
            <a:spLocks noGrp="1"/>
          </p:cNvSpPr>
          <p:nvPr>
            <p:ph type="subTitle" idx="3"/>
          </p:nvPr>
        </p:nvSpPr>
        <p:spPr>
          <a:xfrm>
            <a:off x="3419269" y="22693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66" name="Google Shape;366;p19"/>
          <p:cNvSpPr txBox="1">
            <a:spLocks noGrp="1"/>
          </p:cNvSpPr>
          <p:nvPr>
            <p:ph type="title" idx="4"/>
          </p:nvPr>
        </p:nvSpPr>
        <p:spPr>
          <a:xfrm>
            <a:off x="720000" y="3638750"/>
            <a:ext cx="23055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67" name="Google Shape;367;p19"/>
          <p:cNvSpPr txBox="1">
            <a:spLocks noGrp="1"/>
          </p:cNvSpPr>
          <p:nvPr>
            <p:ph type="subTitle" idx="5"/>
          </p:nvPr>
        </p:nvSpPr>
        <p:spPr>
          <a:xfrm>
            <a:off x="720000" y="4123700"/>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68" name="Google Shape;368;p19"/>
          <p:cNvSpPr txBox="1">
            <a:spLocks noGrp="1"/>
          </p:cNvSpPr>
          <p:nvPr>
            <p:ph type="title" idx="6"/>
          </p:nvPr>
        </p:nvSpPr>
        <p:spPr>
          <a:xfrm>
            <a:off x="3419271" y="3638750"/>
            <a:ext cx="23055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69" name="Google Shape;369;p19"/>
          <p:cNvSpPr txBox="1">
            <a:spLocks noGrp="1"/>
          </p:cNvSpPr>
          <p:nvPr>
            <p:ph type="subTitle" idx="7"/>
          </p:nvPr>
        </p:nvSpPr>
        <p:spPr>
          <a:xfrm>
            <a:off x="3419269" y="4123700"/>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0" name="Google Shape;370;p19"/>
          <p:cNvSpPr txBox="1">
            <a:spLocks noGrp="1"/>
          </p:cNvSpPr>
          <p:nvPr>
            <p:ph type="title" idx="8"/>
          </p:nvPr>
        </p:nvSpPr>
        <p:spPr>
          <a:xfrm>
            <a:off x="6118549" y="1784425"/>
            <a:ext cx="23055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1" name="Google Shape;371;p19"/>
          <p:cNvSpPr txBox="1">
            <a:spLocks noGrp="1"/>
          </p:cNvSpPr>
          <p:nvPr>
            <p:ph type="subTitle" idx="9"/>
          </p:nvPr>
        </p:nvSpPr>
        <p:spPr>
          <a:xfrm>
            <a:off x="6118545" y="22693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2" name="Google Shape;372;p19"/>
          <p:cNvSpPr txBox="1">
            <a:spLocks noGrp="1"/>
          </p:cNvSpPr>
          <p:nvPr>
            <p:ph type="title" idx="13"/>
          </p:nvPr>
        </p:nvSpPr>
        <p:spPr>
          <a:xfrm>
            <a:off x="6118549" y="3638750"/>
            <a:ext cx="23055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3" name="Google Shape;373;p19"/>
          <p:cNvSpPr txBox="1">
            <a:spLocks noGrp="1"/>
          </p:cNvSpPr>
          <p:nvPr>
            <p:ph type="subTitle" idx="14"/>
          </p:nvPr>
        </p:nvSpPr>
        <p:spPr>
          <a:xfrm>
            <a:off x="6118545" y="4123700"/>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4" name="Google Shape;374;p19"/>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375"/>
        <p:cNvGrpSpPr/>
        <p:nvPr/>
      </p:nvGrpSpPr>
      <p:grpSpPr>
        <a:xfrm>
          <a:off x="0" y="0"/>
          <a:ext cx="0" cy="0"/>
          <a:chOff x="0" y="0"/>
          <a:chExt cx="0" cy="0"/>
        </a:xfrm>
      </p:grpSpPr>
      <p:grpSp>
        <p:nvGrpSpPr>
          <p:cNvPr id="376" name="Google Shape;376;p20"/>
          <p:cNvGrpSpPr/>
          <p:nvPr/>
        </p:nvGrpSpPr>
        <p:grpSpPr>
          <a:xfrm>
            <a:off x="69150" y="137187"/>
            <a:ext cx="9031450" cy="282372"/>
            <a:chOff x="69150" y="137187"/>
            <a:chExt cx="9031450" cy="282372"/>
          </a:xfrm>
        </p:grpSpPr>
        <p:cxnSp>
          <p:nvCxnSpPr>
            <p:cNvPr id="377" name="Google Shape;377;p20"/>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378" name="Google Shape;378;p20"/>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379" name="Google Shape;379;p20"/>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380" name="Google Shape;380;p20"/>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381" name="Google Shape;381;p20"/>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382" name="Google Shape;382;p20"/>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 name="Google Shape;383;p20"/>
          <p:cNvGrpSpPr/>
          <p:nvPr/>
        </p:nvGrpSpPr>
        <p:grpSpPr>
          <a:xfrm>
            <a:off x="234375" y="117804"/>
            <a:ext cx="256800" cy="256800"/>
            <a:chOff x="234375" y="110636"/>
            <a:chExt cx="256800" cy="256800"/>
          </a:xfrm>
        </p:grpSpPr>
        <p:sp>
          <p:nvSpPr>
            <p:cNvPr id="384" name="Google Shape;384;p20"/>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0"/>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86" name="Google Shape;386;p20"/>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387" name="Google Shape;387;p20"/>
          <p:cNvGrpSpPr/>
          <p:nvPr/>
        </p:nvGrpSpPr>
        <p:grpSpPr>
          <a:xfrm>
            <a:off x="6760300" y="117804"/>
            <a:ext cx="2161200" cy="256800"/>
            <a:chOff x="6760300" y="96350"/>
            <a:chExt cx="2161200" cy="256800"/>
          </a:xfrm>
        </p:grpSpPr>
        <p:sp>
          <p:nvSpPr>
            <p:cNvPr id="388" name="Google Shape;388;p20"/>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 name="Google Shape;389;p20"/>
            <p:cNvGrpSpPr/>
            <p:nvPr/>
          </p:nvGrpSpPr>
          <p:grpSpPr>
            <a:xfrm>
              <a:off x="8683881" y="115948"/>
              <a:ext cx="159362" cy="217605"/>
              <a:chOff x="2025348" y="3145361"/>
              <a:chExt cx="406327" cy="554831"/>
            </a:xfrm>
          </p:grpSpPr>
          <p:sp>
            <p:nvSpPr>
              <p:cNvPr id="390" name="Google Shape;390;p20"/>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0"/>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2" name="Google Shape;392;p20"/>
          <p:cNvSpPr txBox="1">
            <a:spLocks noGrp="1"/>
          </p:cNvSpPr>
          <p:nvPr>
            <p:ph type="title" hasCustomPrompt="1"/>
          </p:nvPr>
        </p:nvSpPr>
        <p:spPr>
          <a:xfrm>
            <a:off x="1284000" y="540000"/>
            <a:ext cx="6576000" cy="76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93" name="Google Shape;393;p20"/>
          <p:cNvSpPr txBox="1">
            <a:spLocks noGrp="1"/>
          </p:cNvSpPr>
          <p:nvPr>
            <p:ph type="subTitle" idx="1"/>
          </p:nvPr>
        </p:nvSpPr>
        <p:spPr>
          <a:xfrm>
            <a:off x="1284000" y="1305425"/>
            <a:ext cx="6576000" cy="3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4" name="Google Shape;394;p20"/>
          <p:cNvSpPr txBox="1">
            <a:spLocks noGrp="1"/>
          </p:cNvSpPr>
          <p:nvPr>
            <p:ph type="title" idx="2" hasCustomPrompt="1"/>
          </p:nvPr>
        </p:nvSpPr>
        <p:spPr>
          <a:xfrm>
            <a:off x="1284000" y="1996149"/>
            <a:ext cx="6576000" cy="76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95" name="Google Shape;395;p20"/>
          <p:cNvSpPr txBox="1">
            <a:spLocks noGrp="1"/>
          </p:cNvSpPr>
          <p:nvPr>
            <p:ph type="subTitle" idx="3"/>
          </p:nvPr>
        </p:nvSpPr>
        <p:spPr>
          <a:xfrm>
            <a:off x="1284000" y="2761573"/>
            <a:ext cx="6576000" cy="3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6" name="Google Shape;396;p20"/>
          <p:cNvSpPr txBox="1">
            <a:spLocks noGrp="1"/>
          </p:cNvSpPr>
          <p:nvPr>
            <p:ph type="title" idx="4" hasCustomPrompt="1"/>
          </p:nvPr>
        </p:nvSpPr>
        <p:spPr>
          <a:xfrm>
            <a:off x="1284000" y="3452300"/>
            <a:ext cx="6576000" cy="76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97" name="Google Shape;397;p20"/>
          <p:cNvSpPr txBox="1">
            <a:spLocks noGrp="1"/>
          </p:cNvSpPr>
          <p:nvPr>
            <p:ph type="subTitle" idx="5"/>
          </p:nvPr>
        </p:nvSpPr>
        <p:spPr>
          <a:xfrm>
            <a:off x="1284000" y="4217598"/>
            <a:ext cx="6576000" cy="3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8"/>
        <p:cNvGrpSpPr/>
        <p:nvPr/>
      </p:nvGrpSpPr>
      <p:grpSpPr>
        <a:xfrm>
          <a:off x="0" y="0"/>
          <a:ext cx="0" cy="0"/>
          <a:chOff x="0" y="0"/>
          <a:chExt cx="0" cy="0"/>
        </a:xfrm>
      </p:grpSpPr>
      <p:grpSp>
        <p:nvGrpSpPr>
          <p:cNvPr id="29" name="Google Shape;29;p3"/>
          <p:cNvGrpSpPr/>
          <p:nvPr/>
        </p:nvGrpSpPr>
        <p:grpSpPr>
          <a:xfrm>
            <a:off x="69150" y="137187"/>
            <a:ext cx="9031450" cy="282372"/>
            <a:chOff x="69150" y="137187"/>
            <a:chExt cx="9031450" cy="282372"/>
          </a:xfrm>
        </p:grpSpPr>
        <p:cxnSp>
          <p:nvCxnSpPr>
            <p:cNvPr id="30" name="Google Shape;30;p3"/>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31" name="Google Shape;31;p3"/>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32" name="Google Shape;32;p3"/>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33" name="Google Shape;33;p3"/>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34" name="Google Shape;34;p3"/>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35" name="Google Shape;35;p3"/>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3"/>
          <p:cNvGrpSpPr/>
          <p:nvPr/>
        </p:nvGrpSpPr>
        <p:grpSpPr>
          <a:xfrm>
            <a:off x="234375" y="117804"/>
            <a:ext cx="256800" cy="256800"/>
            <a:chOff x="234375" y="110636"/>
            <a:chExt cx="256800" cy="256800"/>
          </a:xfrm>
        </p:grpSpPr>
        <p:sp>
          <p:nvSpPr>
            <p:cNvPr id="37" name="Google Shape;37;p3"/>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9" name="Google Shape;39;p3"/>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40" name="Google Shape;40;p3"/>
          <p:cNvGrpSpPr/>
          <p:nvPr/>
        </p:nvGrpSpPr>
        <p:grpSpPr>
          <a:xfrm>
            <a:off x="6760300" y="117804"/>
            <a:ext cx="2161200" cy="256800"/>
            <a:chOff x="6760300" y="96350"/>
            <a:chExt cx="2161200" cy="256800"/>
          </a:xfrm>
        </p:grpSpPr>
        <p:sp>
          <p:nvSpPr>
            <p:cNvPr id="41" name="Google Shape;41;p3"/>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3"/>
            <p:cNvGrpSpPr/>
            <p:nvPr/>
          </p:nvGrpSpPr>
          <p:grpSpPr>
            <a:xfrm>
              <a:off x="8683881" y="115948"/>
              <a:ext cx="159362" cy="217605"/>
              <a:chOff x="2025348" y="3145361"/>
              <a:chExt cx="406327" cy="554831"/>
            </a:xfrm>
          </p:grpSpPr>
          <p:sp>
            <p:nvSpPr>
              <p:cNvPr id="43" name="Google Shape;43;p3"/>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5" name="Google Shape;45;p3"/>
          <p:cNvSpPr txBox="1">
            <a:spLocks noGrp="1"/>
          </p:cNvSpPr>
          <p:nvPr>
            <p:ph type="title"/>
          </p:nvPr>
        </p:nvSpPr>
        <p:spPr>
          <a:xfrm>
            <a:off x="1908675" y="2364788"/>
            <a:ext cx="53265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6" name="Google Shape;46;p3"/>
          <p:cNvSpPr txBox="1">
            <a:spLocks noGrp="1"/>
          </p:cNvSpPr>
          <p:nvPr>
            <p:ph type="title" idx="2" hasCustomPrompt="1"/>
          </p:nvPr>
        </p:nvSpPr>
        <p:spPr>
          <a:xfrm>
            <a:off x="2996625" y="1522988"/>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7" name="Google Shape;47;p3"/>
          <p:cNvSpPr txBox="1">
            <a:spLocks noGrp="1"/>
          </p:cNvSpPr>
          <p:nvPr>
            <p:ph type="subTitle" idx="1"/>
          </p:nvPr>
        </p:nvSpPr>
        <p:spPr>
          <a:xfrm>
            <a:off x="1908825" y="3310913"/>
            <a:ext cx="5326500" cy="30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1">
  <p:cSld name="CUSTOM_8">
    <p:spTree>
      <p:nvGrpSpPr>
        <p:cNvPr id="1" name="Shape 398"/>
        <p:cNvGrpSpPr/>
        <p:nvPr/>
      </p:nvGrpSpPr>
      <p:grpSpPr>
        <a:xfrm>
          <a:off x="0" y="0"/>
          <a:ext cx="0" cy="0"/>
          <a:chOff x="0" y="0"/>
          <a:chExt cx="0" cy="0"/>
        </a:xfrm>
      </p:grpSpPr>
      <p:grpSp>
        <p:nvGrpSpPr>
          <p:cNvPr id="399" name="Google Shape;399;p21"/>
          <p:cNvGrpSpPr/>
          <p:nvPr/>
        </p:nvGrpSpPr>
        <p:grpSpPr>
          <a:xfrm>
            <a:off x="69150" y="137187"/>
            <a:ext cx="9031450" cy="282372"/>
            <a:chOff x="69150" y="137187"/>
            <a:chExt cx="9031450" cy="282372"/>
          </a:xfrm>
        </p:grpSpPr>
        <p:cxnSp>
          <p:nvCxnSpPr>
            <p:cNvPr id="400" name="Google Shape;400;p21"/>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401" name="Google Shape;401;p21"/>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402" name="Google Shape;402;p21"/>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403" name="Google Shape;403;p21"/>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404" name="Google Shape;404;p21"/>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405" name="Google Shape;405;p21"/>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21"/>
          <p:cNvGrpSpPr/>
          <p:nvPr/>
        </p:nvGrpSpPr>
        <p:grpSpPr>
          <a:xfrm>
            <a:off x="234375" y="117804"/>
            <a:ext cx="256800" cy="256800"/>
            <a:chOff x="234375" y="110636"/>
            <a:chExt cx="256800" cy="256800"/>
          </a:xfrm>
        </p:grpSpPr>
        <p:sp>
          <p:nvSpPr>
            <p:cNvPr id="407" name="Google Shape;407;p21"/>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1"/>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9" name="Google Shape;409;p21"/>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410" name="Google Shape;410;p21"/>
          <p:cNvGrpSpPr/>
          <p:nvPr/>
        </p:nvGrpSpPr>
        <p:grpSpPr>
          <a:xfrm>
            <a:off x="6760300" y="117804"/>
            <a:ext cx="2161200" cy="256800"/>
            <a:chOff x="6760300" y="96350"/>
            <a:chExt cx="2161200" cy="256800"/>
          </a:xfrm>
        </p:grpSpPr>
        <p:sp>
          <p:nvSpPr>
            <p:cNvPr id="411" name="Google Shape;411;p21"/>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21"/>
            <p:cNvGrpSpPr/>
            <p:nvPr/>
          </p:nvGrpSpPr>
          <p:grpSpPr>
            <a:xfrm>
              <a:off x="8683881" y="115948"/>
              <a:ext cx="159362" cy="217605"/>
              <a:chOff x="2025348" y="3145361"/>
              <a:chExt cx="406327" cy="554831"/>
            </a:xfrm>
          </p:grpSpPr>
          <p:sp>
            <p:nvSpPr>
              <p:cNvPr id="413" name="Google Shape;413;p21"/>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1"/>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15" name="Google Shape;415;p2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16" name="Google Shape;416;p21"/>
          <p:cNvSpPr txBox="1">
            <a:spLocks noGrp="1"/>
          </p:cNvSpPr>
          <p:nvPr>
            <p:ph type="subTitle" idx="1"/>
          </p:nvPr>
        </p:nvSpPr>
        <p:spPr>
          <a:xfrm>
            <a:off x="3452813" y="3309800"/>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Chakra Petch Medium"/>
              <a:buNone/>
              <a:defRPr sz="2400">
                <a:latin typeface="Chakra Petch Medium"/>
                <a:ea typeface="Chakra Petch Medium"/>
                <a:cs typeface="Chakra Petch Medium"/>
                <a:sym typeface="Chakra Petch Medium"/>
              </a:defRPr>
            </a:lvl1pPr>
            <a:lvl2pPr lvl="1" algn="ctr" rtl="0">
              <a:lnSpc>
                <a:spcPct val="100000"/>
              </a:lnSpc>
              <a:spcBef>
                <a:spcPts val="0"/>
              </a:spcBef>
              <a:spcAft>
                <a:spcPts val="0"/>
              </a:spcAft>
              <a:buSzPts val="2400"/>
              <a:buFont typeface="Chakra Petch Medium"/>
              <a:buNone/>
              <a:defRPr sz="2400">
                <a:latin typeface="Chakra Petch Medium"/>
                <a:ea typeface="Chakra Petch Medium"/>
                <a:cs typeface="Chakra Petch Medium"/>
                <a:sym typeface="Chakra Petch Medium"/>
              </a:defRPr>
            </a:lvl2pPr>
            <a:lvl3pPr lvl="2" algn="ctr" rtl="0">
              <a:lnSpc>
                <a:spcPct val="100000"/>
              </a:lnSpc>
              <a:spcBef>
                <a:spcPts val="1600"/>
              </a:spcBef>
              <a:spcAft>
                <a:spcPts val="0"/>
              </a:spcAft>
              <a:buSzPts val="2400"/>
              <a:buFont typeface="Chakra Petch Medium"/>
              <a:buNone/>
              <a:defRPr sz="2400">
                <a:latin typeface="Chakra Petch Medium"/>
                <a:ea typeface="Chakra Petch Medium"/>
                <a:cs typeface="Chakra Petch Medium"/>
                <a:sym typeface="Chakra Petch Medium"/>
              </a:defRPr>
            </a:lvl3pPr>
            <a:lvl4pPr lvl="3" algn="ctr" rtl="0">
              <a:lnSpc>
                <a:spcPct val="100000"/>
              </a:lnSpc>
              <a:spcBef>
                <a:spcPts val="1600"/>
              </a:spcBef>
              <a:spcAft>
                <a:spcPts val="0"/>
              </a:spcAft>
              <a:buSzPts val="2400"/>
              <a:buFont typeface="Chakra Petch Medium"/>
              <a:buNone/>
              <a:defRPr sz="2400">
                <a:latin typeface="Chakra Petch Medium"/>
                <a:ea typeface="Chakra Petch Medium"/>
                <a:cs typeface="Chakra Petch Medium"/>
                <a:sym typeface="Chakra Petch Medium"/>
              </a:defRPr>
            </a:lvl4pPr>
            <a:lvl5pPr lvl="4" algn="ctr" rtl="0">
              <a:lnSpc>
                <a:spcPct val="100000"/>
              </a:lnSpc>
              <a:spcBef>
                <a:spcPts val="1600"/>
              </a:spcBef>
              <a:spcAft>
                <a:spcPts val="0"/>
              </a:spcAft>
              <a:buSzPts val="2400"/>
              <a:buFont typeface="Chakra Petch Medium"/>
              <a:buNone/>
              <a:defRPr sz="2400">
                <a:latin typeface="Chakra Petch Medium"/>
                <a:ea typeface="Chakra Petch Medium"/>
                <a:cs typeface="Chakra Petch Medium"/>
                <a:sym typeface="Chakra Petch Medium"/>
              </a:defRPr>
            </a:lvl5pPr>
            <a:lvl6pPr lvl="5" algn="ctr" rtl="0">
              <a:lnSpc>
                <a:spcPct val="100000"/>
              </a:lnSpc>
              <a:spcBef>
                <a:spcPts val="1600"/>
              </a:spcBef>
              <a:spcAft>
                <a:spcPts val="0"/>
              </a:spcAft>
              <a:buSzPts val="2400"/>
              <a:buFont typeface="Chakra Petch Medium"/>
              <a:buNone/>
              <a:defRPr sz="2400">
                <a:latin typeface="Chakra Petch Medium"/>
                <a:ea typeface="Chakra Petch Medium"/>
                <a:cs typeface="Chakra Petch Medium"/>
                <a:sym typeface="Chakra Petch Medium"/>
              </a:defRPr>
            </a:lvl6pPr>
            <a:lvl7pPr lvl="6" algn="ctr" rtl="0">
              <a:lnSpc>
                <a:spcPct val="100000"/>
              </a:lnSpc>
              <a:spcBef>
                <a:spcPts val="1600"/>
              </a:spcBef>
              <a:spcAft>
                <a:spcPts val="0"/>
              </a:spcAft>
              <a:buSzPts val="2400"/>
              <a:buFont typeface="Chakra Petch Medium"/>
              <a:buNone/>
              <a:defRPr sz="2400">
                <a:latin typeface="Chakra Petch Medium"/>
                <a:ea typeface="Chakra Petch Medium"/>
                <a:cs typeface="Chakra Petch Medium"/>
                <a:sym typeface="Chakra Petch Medium"/>
              </a:defRPr>
            </a:lvl7pPr>
            <a:lvl8pPr lvl="7" algn="ctr" rtl="0">
              <a:lnSpc>
                <a:spcPct val="100000"/>
              </a:lnSpc>
              <a:spcBef>
                <a:spcPts val="1600"/>
              </a:spcBef>
              <a:spcAft>
                <a:spcPts val="0"/>
              </a:spcAft>
              <a:buSzPts val="2400"/>
              <a:buFont typeface="Chakra Petch Medium"/>
              <a:buNone/>
              <a:defRPr sz="2400">
                <a:latin typeface="Chakra Petch Medium"/>
                <a:ea typeface="Chakra Petch Medium"/>
                <a:cs typeface="Chakra Petch Medium"/>
                <a:sym typeface="Chakra Petch Medium"/>
              </a:defRPr>
            </a:lvl8pPr>
            <a:lvl9pPr lvl="8" algn="ctr" rtl="0">
              <a:lnSpc>
                <a:spcPct val="100000"/>
              </a:lnSpc>
              <a:spcBef>
                <a:spcPts val="1600"/>
              </a:spcBef>
              <a:spcAft>
                <a:spcPts val="1600"/>
              </a:spcAft>
              <a:buSzPts val="2400"/>
              <a:buFont typeface="Chakra Petch Medium"/>
              <a:buNone/>
              <a:defRPr sz="2400">
                <a:latin typeface="Chakra Petch Medium"/>
                <a:ea typeface="Chakra Petch Medium"/>
                <a:cs typeface="Chakra Petch Medium"/>
                <a:sym typeface="Chakra Petch Medium"/>
              </a:defRPr>
            </a:lvl9pPr>
          </a:lstStyle>
          <a:p>
            <a:endParaRPr/>
          </a:p>
        </p:txBody>
      </p:sp>
      <p:sp>
        <p:nvSpPr>
          <p:cNvPr id="417" name="Google Shape;417;p21"/>
          <p:cNvSpPr txBox="1">
            <a:spLocks noGrp="1"/>
          </p:cNvSpPr>
          <p:nvPr>
            <p:ph type="subTitle" idx="2"/>
          </p:nvPr>
        </p:nvSpPr>
        <p:spPr>
          <a:xfrm>
            <a:off x="3452713" y="3820050"/>
            <a:ext cx="22383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sz="1500"/>
            </a:lvl1pPr>
            <a:lvl2pPr lvl="1" algn="ctr" rtl="0">
              <a:lnSpc>
                <a:spcPct val="100000"/>
              </a:lnSpc>
              <a:spcBef>
                <a:spcPts val="0"/>
              </a:spcBef>
              <a:spcAft>
                <a:spcPts val="0"/>
              </a:spcAft>
              <a:buSzPts val="1500"/>
              <a:buNone/>
              <a:defRPr sz="1500"/>
            </a:lvl2pPr>
            <a:lvl3pPr lvl="2" algn="ctr" rtl="0">
              <a:lnSpc>
                <a:spcPct val="100000"/>
              </a:lnSpc>
              <a:spcBef>
                <a:spcPts val="1600"/>
              </a:spcBef>
              <a:spcAft>
                <a:spcPts val="0"/>
              </a:spcAft>
              <a:buSzPts val="1500"/>
              <a:buNone/>
              <a:defRPr sz="1500"/>
            </a:lvl3pPr>
            <a:lvl4pPr lvl="3" algn="ctr" rtl="0">
              <a:lnSpc>
                <a:spcPct val="100000"/>
              </a:lnSpc>
              <a:spcBef>
                <a:spcPts val="1600"/>
              </a:spcBef>
              <a:spcAft>
                <a:spcPts val="0"/>
              </a:spcAft>
              <a:buSzPts val="1500"/>
              <a:buNone/>
              <a:defRPr sz="1500"/>
            </a:lvl4pPr>
            <a:lvl5pPr lvl="4" algn="ctr" rtl="0">
              <a:lnSpc>
                <a:spcPct val="100000"/>
              </a:lnSpc>
              <a:spcBef>
                <a:spcPts val="1600"/>
              </a:spcBef>
              <a:spcAft>
                <a:spcPts val="0"/>
              </a:spcAft>
              <a:buSzPts val="1500"/>
              <a:buNone/>
              <a:defRPr sz="1500"/>
            </a:lvl5pPr>
            <a:lvl6pPr lvl="5" algn="ctr" rtl="0">
              <a:lnSpc>
                <a:spcPct val="100000"/>
              </a:lnSpc>
              <a:spcBef>
                <a:spcPts val="1600"/>
              </a:spcBef>
              <a:spcAft>
                <a:spcPts val="0"/>
              </a:spcAft>
              <a:buSzPts val="1500"/>
              <a:buNone/>
              <a:defRPr sz="1500"/>
            </a:lvl6pPr>
            <a:lvl7pPr lvl="6" algn="ctr" rtl="0">
              <a:lnSpc>
                <a:spcPct val="100000"/>
              </a:lnSpc>
              <a:spcBef>
                <a:spcPts val="1600"/>
              </a:spcBef>
              <a:spcAft>
                <a:spcPts val="0"/>
              </a:spcAft>
              <a:buSzPts val="1500"/>
              <a:buNone/>
              <a:defRPr sz="1500"/>
            </a:lvl7pPr>
            <a:lvl8pPr lvl="7" algn="ctr" rtl="0">
              <a:lnSpc>
                <a:spcPct val="100000"/>
              </a:lnSpc>
              <a:spcBef>
                <a:spcPts val="1600"/>
              </a:spcBef>
              <a:spcAft>
                <a:spcPts val="0"/>
              </a:spcAft>
              <a:buSzPts val="1500"/>
              <a:buNone/>
              <a:defRPr sz="1500"/>
            </a:lvl8pPr>
            <a:lvl9pPr lvl="8" algn="ctr" rtl="0">
              <a:lnSpc>
                <a:spcPct val="100000"/>
              </a:lnSpc>
              <a:spcBef>
                <a:spcPts val="1600"/>
              </a:spcBef>
              <a:spcAft>
                <a:spcPts val="1600"/>
              </a:spcAft>
              <a:buSzPts val="1500"/>
              <a:buNone/>
              <a:defRPr sz="1500"/>
            </a:lvl9pPr>
          </a:lstStyle>
          <a:p>
            <a:endParaRPr/>
          </a:p>
        </p:txBody>
      </p:sp>
      <p:sp>
        <p:nvSpPr>
          <p:cNvPr id="418" name="Google Shape;418;p21"/>
          <p:cNvSpPr txBox="1">
            <a:spLocks noGrp="1"/>
          </p:cNvSpPr>
          <p:nvPr>
            <p:ph type="subTitle" idx="3"/>
          </p:nvPr>
        </p:nvSpPr>
        <p:spPr>
          <a:xfrm>
            <a:off x="1034163" y="3309800"/>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Chakra Petch Medium"/>
              <a:buNone/>
              <a:defRPr sz="2400">
                <a:latin typeface="Chakra Petch Medium"/>
                <a:ea typeface="Chakra Petch Medium"/>
                <a:cs typeface="Chakra Petch Medium"/>
                <a:sym typeface="Chakra Petch Medium"/>
              </a:defRPr>
            </a:lvl1pPr>
            <a:lvl2pPr lvl="1" algn="ctr" rtl="0">
              <a:lnSpc>
                <a:spcPct val="100000"/>
              </a:lnSpc>
              <a:spcBef>
                <a:spcPts val="0"/>
              </a:spcBef>
              <a:spcAft>
                <a:spcPts val="0"/>
              </a:spcAft>
              <a:buSzPts val="2400"/>
              <a:buFont typeface="Chakra Petch Medium"/>
              <a:buNone/>
              <a:defRPr sz="2400">
                <a:latin typeface="Chakra Petch Medium"/>
                <a:ea typeface="Chakra Petch Medium"/>
                <a:cs typeface="Chakra Petch Medium"/>
                <a:sym typeface="Chakra Petch Medium"/>
              </a:defRPr>
            </a:lvl2pPr>
            <a:lvl3pPr lvl="2" algn="ctr" rtl="0">
              <a:lnSpc>
                <a:spcPct val="100000"/>
              </a:lnSpc>
              <a:spcBef>
                <a:spcPts val="1600"/>
              </a:spcBef>
              <a:spcAft>
                <a:spcPts val="0"/>
              </a:spcAft>
              <a:buSzPts val="2400"/>
              <a:buFont typeface="Chakra Petch Medium"/>
              <a:buNone/>
              <a:defRPr sz="2400">
                <a:latin typeface="Chakra Petch Medium"/>
                <a:ea typeface="Chakra Petch Medium"/>
                <a:cs typeface="Chakra Petch Medium"/>
                <a:sym typeface="Chakra Petch Medium"/>
              </a:defRPr>
            </a:lvl3pPr>
            <a:lvl4pPr lvl="3" algn="ctr" rtl="0">
              <a:lnSpc>
                <a:spcPct val="100000"/>
              </a:lnSpc>
              <a:spcBef>
                <a:spcPts val="1600"/>
              </a:spcBef>
              <a:spcAft>
                <a:spcPts val="0"/>
              </a:spcAft>
              <a:buSzPts val="2400"/>
              <a:buFont typeface="Chakra Petch Medium"/>
              <a:buNone/>
              <a:defRPr sz="2400">
                <a:latin typeface="Chakra Petch Medium"/>
                <a:ea typeface="Chakra Petch Medium"/>
                <a:cs typeface="Chakra Petch Medium"/>
                <a:sym typeface="Chakra Petch Medium"/>
              </a:defRPr>
            </a:lvl4pPr>
            <a:lvl5pPr lvl="4" algn="ctr" rtl="0">
              <a:lnSpc>
                <a:spcPct val="100000"/>
              </a:lnSpc>
              <a:spcBef>
                <a:spcPts val="1600"/>
              </a:spcBef>
              <a:spcAft>
                <a:spcPts val="0"/>
              </a:spcAft>
              <a:buSzPts val="2400"/>
              <a:buFont typeface="Chakra Petch Medium"/>
              <a:buNone/>
              <a:defRPr sz="2400">
                <a:latin typeface="Chakra Petch Medium"/>
                <a:ea typeface="Chakra Petch Medium"/>
                <a:cs typeface="Chakra Petch Medium"/>
                <a:sym typeface="Chakra Petch Medium"/>
              </a:defRPr>
            </a:lvl5pPr>
            <a:lvl6pPr lvl="5" algn="ctr" rtl="0">
              <a:lnSpc>
                <a:spcPct val="100000"/>
              </a:lnSpc>
              <a:spcBef>
                <a:spcPts val="1600"/>
              </a:spcBef>
              <a:spcAft>
                <a:spcPts val="0"/>
              </a:spcAft>
              <a:buSzPts val="2400"/>
              <a:buFont typeface="Chakra Petch Medium"/>
              <a:buNone/>
              <a:defRPr sz="2400">
                <a:latin typeface="Chakra Petch Medium"/>
                <a:ea typeface="Chakra Petch Medium"/>
                <a:cs typeface="Chakra Petch Medium"/>
                <a:sym typeface="Chakra Petch Medium"/>
              </a:defRPr>
            </a:lvl6pPr>
            <a:lvl7pPr lvl="6" algn="ctr" rtl="0">
              <a:lnSpc>
                <a:spcPct val="100000"/>
              </a:lnSpc>
              <a:spcBef>
                <a:spcPts val="1600"/>
              </a:spcBef>
              <a:spcAft>
                <a:spcPts val="0"/>
              </a:spcAft>
              <a:buSzPts val="2400"/>
              <a:buFont typeface="Chakra Petch Medium"/>
              <a:buNone/>
              <a:defRPr sz="2400">
                <a:latin typeface="Chakra Petch Medium"/>
                <a:ea typeface="Chakra Petch Medium"/>
                <a:cs typeface="Chakra Petch Medium"/>
                <a:sym typeface="Chakra Petch Medium"/>
              </a:defRPr>
            </a:lvl7pPr>
            <a:lvl8pPr lvl="7" algn="ctr" rtl="0">
              <a:lnSpc>
                <a:spcPct val="100000"/>
              </a:lnSpc>
              <a:spcBef>
                <a:spcPts val="1600"/>
              </a:spcBef>
              <a:spcAft>
                <a:spcPts val="0"/>
              </a:spcAft>
              <a:buSzPts val="2400"/>
              <a:buFont typeface="Chakra Petch Medium"/>
              <a:buNone/>
              <a:defRPr sz="2400">
                <a:latin typeface="Chakra Petch Medium"/>
                <a:ea typeface="Chakra Petch Medium"/>
                <a:cs typeface="Chakra Petch Medium"/>
                <a:sym typeface="Chakra Petch Medium"/>
              </a:defRPr>
            </a:lvl8pPr>
            <a:lvl9pPr lvl="8" algn="ctr" rtl="0">
              <a:lnSpc>
                <a:spcPct val="100000"/>
              </a:lnSpc>
              <a:spcBef>
                <a:spcPts val="1600"/>
              </a:spcBef>
              <a:spcAft>
                <a:spcPts val="1600"/>
              </a:spcAft>
              <a:buSzPts val="2400"/>
              <a:buFont typeface="Chakra Petch Medium"/>
              <a:buNone/>
              <a:defRPr sz="2400">
                <a:latin typeface="Chakra Petch Medium"/>
                <a:ea typeface="Chakra Petch Medium"/>
                <a:cs typeface="Chakra Petch Medium"/>
                <a:sym typeface="Chakra Petch Medium"/>
              </a:defRPr>
            </a:lvl9pPr>
          </a:lstStyle>
          <a:p>
            <a:endParaRPr/>
          </a:p>
        </p:txBody>
      </p:sp>
      <p:sp>
        <p:nvSpPr>
          <p:cNvPr id="419" name="Google Shape;419;p21"/>
          <p:cNvSpPr txBox="1">
            <a:spLocks noGrp="1"/>
          </p:cNvSpPr>
          <p:nvPr>
            <p:ph type="subTitle" idx="4"/>
          </p:nvPr>
        </p:nvSpPr>
        <p:spPr>
          <a:xfrm>
            <a:off x="1034063" y="3820050"/>
            <a:ext cx="22383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sz="1500"/>
            </a:lvl1pPr>
            <a:lvl2pPr lvl="1" algn="ctr" rtl="0">
              <a:lnSpc>
                <a:spcPct val="100000"/>
              </a:lnSpc>
              <a:spcBef>
                <a:spcPts val="0"/>
              </a:spcBef>
              <a:spcAft>
                <a:spcPts val="0"/>
              </a:spcAft>
              <a:buSzPts val="1500"/>
              <a:buNone/>
              <a:defRPr sz="1500"/>
            </a:lvl2pPr>
            <a:lvl3pPr lvl="2" algn="ctr" rtl="0">
              <a:lnSpc>
                <a:spcPct val="100000"/>
              </a:lnSpc>
              <a:spcBef>
                <a:spcPts val="1600"/>
              </a:spcBef>
              <a:spcAft>
                <a:spcPts val="0"/>
              </a:spcAft>
              <a:buSzPts val="1500"/>
              <a:buNone/>
              <a:defRPr sz="1500"/>
            </a:lvl3pPr>
            <a:lvl4pPr lvl="3" algn="ctr" rtl="0">
              <a:lnSpc>
                <a:spcPct val="100000"/>
              </a:lnSpc>
              <a:spcBef>
                <a:spcPts val="1600"/>
              </a:spcBef>
              <a:spcAft>
                <a:spcPts val="0"/>
              </a:spcAft>
              <a:buSzPts val="1500"/>
              <a:buNone/>
              <a:defRPr sz="1500"/>
            </a:lvl4pPr>
            <a:lvl5pPr lvl="4" algn="ctr" rtl="0">
              <a:lnSpc>
                <a:spcPct val="100000"/>
              </a:lnSpc>
              <a:spcBef>
                <a:spcPts val="1600"/>
              </a:spcBef>
              <a:spcAft>
                <a:spcPts val="0"/>
              </a:spcAft>
              <a:buSzPts val="1500"/>
              <a:buNone/>
              <a:defRPr sz="1500"/>
            </a:lvl5pPr>
            <a:lvl6pPr lvl="5" algn="ctr" rtl="0">
              <a:lnSpc>
                <a:spcPct val="100000"/>
              </a:lnSpc>
              <a:spcBef>
                <a:spcPts val="1600"/>
              </a:spcBef>
              <a:spcAft>
                <a:spcPts val="0"/>
              </a:spcAft>
              <a:buSzPts val="1500"/>
              <a:buNone/>
              <a:defRPr sz="1500"/>
            </a:lvl6pPr>
            <a:lvl7pPr lvl="6" algn="ctr" rtl="0">
              <a:lnSpc>
                <a:spcPct val="100000"/>
              </a:lnSpc>
              <a:spcBef>
                <a:spcPts val="1600"/>
              </a:spcBef>
              <a:spcAft>
                <a:spcPts val="0"/>
              </a:spcAft>
              <a:buSzPts val="1500"/>
              <a:buNone/>
              <a:defRPr sz="1500"/>
            </a:lvl7pPr>
            <a:lvl8pPr lvl="7" algn="ctr" rtl="0">
              <a:lnSpc>
                <a:spcPct val="100000"/>
              </a:lnSpc>
              <a:spcBef>
                <a:spcPts val="1600"/>
              </a:spcBef>
              <a:spcAft>
                <a:spcPts val="0"/>
              </a:spcAft>
              <a:buSzPts val="1500"/>
              <a:buNone/>
              <a:defRPr sz="1500"/>
            </a:lvl8pPr>
            <a:lvl9pPr lvl="8" algn="ctr" rtl="0">
              <a:lnSpc>
                <a:spcPct val="100000"/>
              </a:lnSpc>
              <a:spcBef>
                <a:spcPts val="1600"/>
              </a:spcBef>
              <a:spcAft>
                <a:spcPts val="1600"/>
              </a:spcAft>
              <a:buSzPts val="1500"/>
              <a:buNone/>
              <a:defRPr sz="1500"/>
            </a:lvl9pPr>
          </a:lstStyle>
          <a:p>
            <a:endParaRPr/>
          </a:p>
        </p:txBody>
      </p:sp>
      <p:sp>
        <p:nvSpPr>
          <p:cNvPr id="420" name="Google Shape;420;p21"/>
          <p:cNvSpPr txBox="1">
            <a:spLocks noGrp="1"/>
          </p:cNvSpPr>
          <p:nvPr>
            <p:ph type="subTitle" idx="5"/>
          </p:nvPr>
        </p:nvSpPr>
        <p:spPr>
          <a:xfrm>
            <a:off x="5871538" y="3309800"/>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Chakra Petch Medium"/>
              <a:buNone/>
              <a:defRPr sz="2400">
                <a:latin typeface="Chakra Petch Medium"/>
                <a:ea typeface="Chakra Petch Medium"/>
                <a:cs typeface="Chakra Petch Medium"/>
                <a:sym typeface="Chakra Petch Medium"/>
              </a:defRPr>
            </a:lvl1pPr>
            <a:lvl2pPr lvl="1" algn="ctr" rtl="0">
              <a:lnSpc>
                <a:spcPct val="100000"/>
              </a:lnSpc>
              <a:spcBef>
                <a:spcPts val="0"/>
              </a:spcBef>
              <a:spcAft>
                <a:spcPts val="0"/>
              </a:spcAft>
              <a:buSzPts val="2400"/>
              <a:buFont typeface="Chakra Petch Medium"/>
              <a:buNone/>
              <a:defRPr sz="2400">
                <a:latin typeface="Chakra Petch Medium"/>
                <a:ea typeface="Chakra Petch Medium"/>
                <a:cs typeface="Chakra Petch Medium"/>
                <a:sym typeface="Chakra Petch Medium"/>
              </a:defRPr>
            </a:lvl2pPr>
            <a:lvl3pPr lvl="2" algn="ctr" rtl="0">
              <a:lnSpc>
                <a:spcPct val="100000"/>
              </a:lnSpc>
              <a:spcBef>
                <a:spcPts val="1600"/>
              </a:spcBef>
              <a:spcAft>
                <a:spcPts val="0"/>
              </a:spcAft>
              <a:buSzPts val="2400"/>
              <a:buFont typeface="Chakra Petch Medium"/>
              <a:buNone/>
              <a:defRPr sz="2400">
                <a:latin typeface="Chakra Petch Medium"/>
                <a:ea typeface="Chakra Petch Medium"/>
                <a:cs typeface="Chakra Petch Medium"/>
                <a:sym typeface="Chakra Petch Medium"/>
              </a:defRPr>
            </a:lvl3pPr>
            <a:lvl4pPr lvl="3" algn="ctr" rtl="0">
              <a:lnSpc>
                <a:spcPct val="100000"/>
              </a:lnSpc>
              <a:spcBef>
                <a:spcPts val="1600"/>
              </a:spcBef>
              <a:spcAft>
                <a:spcPts val="0"/>
              </a:spcAft>
              <a:buSzPts val="2400"/>
              <a:buFont typeface="Chakra Petch Medium"/>
              <a:buNone/>
              <a:defRPr sz="2400">
                <a:latin typeface="Chakra Petch Medium"/>
                <a:ea typeface="Chakra Petch Medium"/>
                <a:cs typeface="Chakra Petch Medium"/>
                <a:sym typeface="Chakra Petch Medium"/>
              </a:defRPr>
            </a:lvl4pPr>
            <a:lvl5pPr lvl="4" algn="ctr" rtl="0">
              <a:lnSpc>
                <a:spcPct val="100000"/>
              </a:lnSpc>
              <a:spcBef>
                <a:spcPts val="1600"/>
              </a:spcBef>
              <a:spcAft>
                <a:spcPts val="0"/>
              </a:spcAft>
              <a:buSzPts val="2400"/>
              <a:buFont typeface="Chakra Petch Medium"/>
              <a:buNone/>
              <a:defRPr sz="2400">
                <a:latin typeface="Chakra Petch Medium"/>
                <a:ea typeface="Chakra Petch Medium"/>
                <a:cs typeface="Chakra Petch Medium"/>
                <a:sym typeface="Chakra Petch Medium"/>
              </a:defRPr>
            </a:lvl5pPr>
            <a:lvl6pPr lvl="5" algn="ctr" rtl="0">
              <a:lnSpc>
                <a:spcPct val="100000"/>
              </a:lnSpc>
              <a:spcBef>
                <a:spcPts val="1600"/>
              </a:spcBef>
              <a:spcAft>
                <a:spcPts val="0"/>
              </a:spcAft>
              <a:buSzPts val="2400"/>
              <a:buFont typeface="Chakra Petch Medium"/>
              <a:buNone/>
              <a:defRPr sz="2400">
                <a:latin typeface="Chakra Petch Medium"/>
                <a:ea typeface="Chakra Petch Medium"/>
                <a:cs typeface="Chakra Petch Medium"/>
                <a:sym typeface="Chakra Petch Medium"/>
              </a:defRPr>
            </a:lvl6pPr>
            <a:lvl7pPr lvl="6" algn="ctr" rtl="0">
              <a:lnSpc>
                <a:spcPct val="100000"/>
              </a:lnSpc>
              <a:spcBef>
                <a:spcPts val="1600"/>
              </a:spcBef>
              <a:spcAft>
                <a:spcPts val="0"/>
              </a:spcAft>
              <a:buSzPts val="2400"/>
              <a:buFont typeface="Chakra Petch Medium"/>
              <a:buNone/>
              <a:defRPr sz="2400">
                <a:latin typeface="Chakra Petch Medium"/>
                <a:ea typeface="Chakra Petch Medium"/>
                <a:cs typeface="Chakra Petch Medium"/>
                <a:sym typeface="Chakra Petch Medium"/>
              </a:defRPr>
            </a:lvl7pPr>
            <a:lvl8pPr lvl="7" algn="ctr" rtl="0">
              <a:lnSpc>
                <a:spcPct val="100000"/>
              </a:lnSpc>
              <a:spcBef>
                <a:spcPts val="1600"/>
              </a:spcBef>
              <a:spcAft>
                <a:spcPts val="0"/>
              </a:spcAft>
              <a:buSzPts val="2400"/>
              <a:buFont typeface="Chakra Petch Medium"/>
              <a:buNone/>
              <a:defRPr sz="2400">
                <a:latin typeface="Chakra Petch Medium"/>
                <a:ea typeface="Chakra Petch Medium"/>
                <a:cs typeface="Chakra Petch Medium"/>
                <a:sym typeface="Chakra Petch Medium"/>
              </a:defRPr>
            </a:lvl8pPr>
            <a:lvl9pPr lvl="8" algn="ctr" rtl="0">
              <a:lnSpc>
                <a:spcPct val="100000"/>
              </a:lnSpc>
              <a:spcBef>
                <a:spcPts val="1600"/>
              </a:spcBef>
              <a:spcAft>
                <a:spcPts val="1600"/>
              </a:spcAft>
              <a:buSzPts val="2400"/>
              <a:buFont typeface="Chakra Petch Medium"/>
              <a:buNone/>
              <a:defRPr sz="2400">
                <a:latin typeface="Chakra Petch Medium"/>
                <a:ea typeface="Chakra Petch Medium"/>
                <a:cs typeface="Chakra Petch Medium"/>
                <a:sym typeface="Chakra Petch Medium"/>
              </a:defRPr>
            </a:lvl9pPr>
          </a:lstStyle>
          <a:p>
            <a:endParaRPr/>
          </a:p>
        </p:txBody>
      </p:sp>
      <p:sp>
        <p:nvSpPr>
          <p:cNvPr id="421" name="Google Shape;421;p21"/>
          <p:cNvSpPr txBox="1">
            <a:spLocks noGrp="1"/>
          </p:cNvSpPr>
          <p:nvPr>
            <p:ph type="subTitle" idx="6"/>
          </p:nvPr>
        </p:nvSpPr>
        <p:spPr>
          <a:xfrm>
            <a:off x="5871438" y="3820050"/>
            <a:ext cx="22383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sz="1500"/>
            </a:lvl1pPr>
            <a:lvl2pPr lvl="1" algn="ctr" rtl="0">
              <a:lnSpc>
                <a:spcPct val="100000"/>
              </a:lnSpc>
              <a:spcBef>
                <a:spcPts val="0"/>
              </a:spcBef>
              <a:spcAft>
                <a:spcPts val="0"/>
              </a:spcAft>
              <a:buSzPts val="1500"/>
              <a:buNone/>
              <a:defRPr sz="1500"/>
            </a:lvl2pPr>
            <a:lvl3pPr lvl="2" algn="ctr" rtl="0">
              <a:lnSpc>
                <a:spcPct val="100000"/>
              </a:lnSpc>
              <a:spcBef>
                <a:spcPts val="1600"/>
              </a:spcBef>
              <a:spcAft>
                <a:spcPts val="0"/>
              </a:spcAft>
              <a:buSzPts val="1500"/>
              <a:buNone/>
              <a:defRPr sz="1500"/>
            </a:lvl3pPr>
            <a:lvl4pPr lvl="3" algn="ctr" rtl="0">
              <a:lnSpc>
                <a:spcPct val="100000"/>
              </a:lnSpc>
              <a:spcBef>
                <a:spcPts val="1600"/>
              </a:spcBef>
              <a:spcAft>
                <a:spcPts val="0"/>
              </a:spcAft>
              <a:buSzPts val="1500"/>
              <a:buNone/>
              <a:defRPr sz="1500"/>
            </a:lvl4pPr>
            <a:lvl5pPr lvl="4" algn="ctr" rtl="0">
              <a:lnSpc>
                <a:spcPct val="100000"/>
              </a:lnSpc>
              <a:spcBef>
                <a:spcPts val="1600"/>
              </a:spcBef>
              <a:spcAft>
                <a:spcPts val="0"/>
              </a:spcAft>
              <a:buSzPts val="1500"/>
              <a:buNone/>
              <a:defRPr sz="1500"/>
            </a:lvl5pPr>
            <a:lvl6pPr lvl="5" algn="ctr" rtl="0">
              <a:lnSpc>
                <a:spcPct val="100000"/>
              </a:lnSpc>
              <a:spcBef>
                <a:spcPts val="1600"/>
              </a:spcBef>
              <a:spcAft>
                <a:spcPts val="0"/>
              </a:spcAft>
              <a:buSzPts val="1500"/>
              <a:buNone/>
              <a:defRPr sz="1500"/>
            </a:lvl6pPr>
            <a:lvl7pPr lvl="6" algn="ctr" rtl="0">
              <a:lnSpc>
                <a:spcPct val="100000"/>
              </a:lnSpc>
              <a:spcBef>
                <a:spcPts val="1600"/>
              </a:spcBef>
              <a:spcAft>
                <a:spcPts val="0"/>
              </a:spcAft>
              <a:buSzPts val="1500"/>
              <a:buNone/>
              <a:defRPr sz="1500"/>
            </a:lvl7pPr>
            <a:lvl8pPr lvl="7" algn="ctr" rtl="0">
              <a:lnSpc>
                <a:spcPct val="100000"/>
              </a:lnSpc>
              <a:spcBef>
                <a:spcPts val="1600"/>
              </a:spcBef>
              <a:spcAft>
                <a:spcPts val="0"/>
              </a:spcAft>
              <a:buSzPts val="1500"/>
              <a:buNone/>
              <a:defRPr sz="1500"/>
            </a:lvl8pPr>
            <a:lvl9pPr lvl="8" algn="ctr" rtl="0">
              <a:lnSpc>
                <a:spcPct val="100000"/>
              </a:lnSpc>
              <a:spcBef>
                <a:spcPts val="1600"/>
              </a:spcBef>
              <a:spcAft>
                <a:spcPts val="1600"/>
              </a:spcAft>
              <a:buSzPts val="1500"/>
              <a:buNone/>
              <a:defRPr sz="1500"/>
            </a:lvl9pPr>
          </a:lstStyle>
          <a:p>
            <a:endParaRPr/>
          </a:p>
        </p:txBody>
      </p:sp>
      <p:sp>
        <p:nvSpPr>
          <p:cNvPr id="422" name="Google Shape;422;p21"/>
          <p:cNvSpPr txBox="1">
            <a:spLocks noGrp="1"/>
          </p:cNvSpPr>
          <p:nvPr>
            <p:ph type="title" idx="7" hasCustomPrompt="1"/>
          </p:nvPr>
        </p:nvSpPr>
        <p:spPr>
          <a:xfrm>
            <a:off x="1421325" y="1983400"/>
            <a:ext cx="1464300" cy="58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3500"/>
              <a:buNone/>
              <a:defRPr/>
            </a:lvl1pPr>
            <a:lvl2pPr lvl="1" rtl="0">
              <a:lnSpc>
                <a:spcPct val="100000"/>
              </a:lnSpc>
              <a:spcBef>
                <a:spcPts val="0"/>
              </a:spcBef>
              <a:spcAft>
                <a:spcPts val="0"/>
              </a:spcAft>
              <a:buSzPts val="3500"/>
              <a:buNone/>
              <a:defRPr/>
            </a:lvl2pPr>
            <a:lvl3pPr lvl="2" rtl="0">
              <a:lnSpc>
                <a:spcPct val="100000"/>
              </a:lnSpc>
              <a:spcBef>
                <a:spcPts val="0"/>
              </a:spcBef>
              <a:spcAft>
                <a:spcPts val="0"/>
              </a:spcAft>
              <a:buSzPts val="3500"/>
              <a:buNone/>
              <a:defRPr/>
            </a:lvl3pPr>
            <a:lvl4pPr lvl="3" rtl="0">
              <a:lnSpc>
                <a:spcPct val="100000"/>
              </a:lnSpc>
              <a:spcBef>
                <a:spcPts val="0"/>
              </a:spcBef>
              <a:spcAft>
                <a:spcPts val="0"/>
              </a:spcAft>
              <a:buSzPts val="3500"/>
              <a:buNone/>
              <a:defRPr/>
            </a:lvl4pPr>
            <a:lvl5pPr lvl="4" rtl="0">
              <a:lnSpc>
                <a:spcPct val="100000"/>
              </a:lnSpc>
              <a:spcBef>
                <a:spcPts val="0"/>
              </a:spcBef>
              <a:spcAft>
                <a:spcPts val="0"/>
              </a:spcAft>
              <a:buSzPts val="3500"/>
              <a:buNone/>
              <a:defRPr/>
            </a:lvl5pPr>
            <a:lvl6pPr lvl="5" rtl="0">
              <a:lnSpc>
                <a:spcPct val="100000"/>
              </a:lnSpc>
              <a:spcBef>
                <a:spcPts val="0"/>
              </a:spcBef>
              <a:spcAft>
                <a:spcPts val="0"/>
              </a:spcAft>
              <a:buSzPts val="3500"/>
              <a:buNone/>
              <a:defRPr/>
            </a:lvl6pPr>
            <a:lvl7pPr lvl="6" rtl="0">
              <a:lnSpc>
                <a:spcPct val="100000"/>
              </a:lnSpc>
              <a:spcBef>
                <a:spcPts val="0"/>
              </a:spcBef>
              <a:spcAft>
                <a:spcPts val="0"/>
              </a:spcAft>
              <a:buSzPts val="3500"/>
              <a:buNone/>
              <a:defRPr/>
            </a:lvl7pPr>
            <a:lvl8pPr lvl="7" rtl="0">
              <a:lnSpc>
                <a:spcPct val="100000"/>
              </a:lnSpc>
              <a:spcBef>
                <a:spcPts val="0"/>
              </a:spcBef>
              <a:spcAft>
                <a:spcPts val="0"/>
              </a:spcAft>
              <a:buSzPts val="3500"/>
              <a:buNone/>
              <a:defRPr/>
            </a:lvl8pPr>
            <a:lvl9pPr lvl="8" rtl="0">
              <a:lnSpc>
                <a:spcPct val="100000"/>
              </a:lnSpc>
              <a:spcBef>
                <a:spcPts val="0"/>
              </a:spcBef>
              <a:spcAft>
                <a:spcPts val="0"/>
              </a:spcAft>
              <a:buSzPts val="3500"/>
              <a:buNone/>
              <a:defRPr/>
            </a:lvl9pPr>
          </a:lstStyle>
          <a:p>
            <a:r>
              <a:t>xx%</a:t>
            </a:r>
          </a:p>
        </p:txBody>
      </p:sp>
      <p:sp>
        <p:nvSpPr>
          <p:cNvPr id="423" name="Google Shape;423;p21"/>
          <p:cNvSpPr txBox="1">
            <a:spLocks noGrp="1"/>
          </p:cNvSpPr>
          <p:nvPr>
            <p:ph type="title" idx="8" hasCustomPrompt="1"/>
          </p:nvPr>
        </p:nvSpPr>
        <p:spPr>
          <a:xfrm>
            <a:off x="3839750" y="1983400"/>
            <a:ext cx="1464300" cy="58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3500"/>
              <a:buNone/>
              <a:defRPr/>
            </a:lvl1pPr>
            <a:lvl2pPr lvl="1" rtl="0">
              <a:lnSpc>
                <a:spcPct val="100000"/>
              </a:lnSpc>
              <a:spcBef>
                <a:spcPts val="0"/>
              </a:spcBef>
              <a:spcAft>
                <a:spcPts val="0"/>
              </a:spcAft>
              <a:buSzPts val="3500"/>
              <a:buNone/>
              <a:defRPr/>
            </a:lvl2pPr>
            <a:lvl3pPr lvl="2" rtl="0">
              <a:lnSpc>
                <a:spcPct val="100000"/>
              </a:lnSpc>
              <a:spcBef>
                <a:spcPts val="0"/>
              </a:spcBef>
              <a:spcAft>
                <a:spcPts val="0"/>
              </a:spcAft>
              <a:buSzPts val="3500"/>
              <a:buNone/>
              <a:defRPr/>
            </a:lvl3pPr>
            <a:lvl4pPr lvl="3" rtl="0">
              <a:lnSpc>
                <a:spcPct val="100000"/>
              </a:lnSpc>
              <a:spcBef>
                <a:spcPts val="0"/>
              </a:spcBef>
              <a:spcAft>
                <a:spcPts val="0"/>
              </a:spcAft>
              <a:buSzPts val="3500"/>
              <a:buNone/>
              <a:defRPr/>
            </a:lvl4pPr>
            <a:lvl5pPr lvl="4" rtl="0">
              <a:lnSpc>
                <a:spcPct val="100000"/>
              </a:lnSpc>
              <a:spcBef>
                <a:spcPts val="0"/>
              </a:spcBef>
              <a:spcAft>
                <a:spcPts val="0"/>
              </a:spcAft>
              <a:buSzPts val="3500"/>
              <a:buNone/>
              <a:defRPr/>
            </a:lvl5pPr>
            <a:lvl6pPr lvl="5" rtl="0">
              <a:lnSpc>
                <a:spcPct val="100000"/>
              </a:lnSpc>
              <a:spcBef>
                <a:spcPts val="0"/>
              </a:spcBef>
              <a:spcAft>
                <a:spcPts val="0"/>
              </a:spcAft>
              <a:buSzPts val="3500"/>
              <a:buNone/>
              <a:defRPr/>
            </a:lvl6pPr>
            <a:lvl7pPr lvl="6" rtl="0">
              <a:lnSpc>
                <a:spcPct val="100000"/>
              </a:lnSpc>
              <a:spcBef>
                <a:spcPts val="0"/>
              </a:spcBef>
              <a:spcAft>
                <a:spcPts val="0"/>
              </a:spcAft>
              <a:buSzPts val="3500"/>
              <a:buNone/>
              <a:defRPr/>
            </a:lvl7pPr>
            <a:lvl8pPr lvl="7" rtl="0">
              <a:lnSpc>
                <a:spcPct val="100000"/>
              </a:lnSpc>
              <a:spcBef>
                <a:spcPts val="0"/>
              </a:spcBef>
              <a:spcAft>
                <a:spcPts val="0"/>
              </a:spcAft>
              <a:buSzPts val="3500"/>
              <a:buNone/>
              <a:defRPr/>
            </a:lvl8pPr>
            <a:lvl9pPr lvl="8" rtl="0">
              <a:lnSpc>
                <a:spcPct val="100000"/>
              </a:lnSpc>
              <a:spcBef>
                <a:spcPts val="0"/>
              </a:spcBef>
              <a:spcAft>
                <a:spcPts val="0"/>
              </a:spcAft>
              <a:buSzPts val="3500"/>
              <a:buNone/>
              <a:defRPr/>
            </a:lvl9pPr>
          </a:lstStyle>
          <a:p>
            <a:r>
              <a:t>xx%</a:t>
            </a:r>
          </a:p>
        </p:txBody>
      </p:sp>
      <p:sp>
        <p:nvSpPr>
          <p:cNvPr id="424" name="Google Shape;424;p21"/>
          <p:cNvSpPr txBox="1">
            <a:spLocks noGrp="1"/>
          </p:cNvSpPr>
          <p:nvPr>
            <p:ph type="title" idx="9" hasCustomPrompt="1"/>
          </p:nvPr>
        </p:nvSpPr>
        <p:spPr>
          <a:xfrm>
            <a:off x="6258175" y="1983400"/>
            <a:ext cx="1464600" cy="58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3500"/>
              <a:buNone/>
              <a:defRPr/>
            </a:lvl1pPr>
            <a:lvl2pPr lvl="1" rtl="0">
              <a:lnSpc>
                <a:spcPct val="100000"/>
              </a:lnSpc>
              <a:spcBef>
                <a:spcPts val="0"/>
              </a:spcBef>
              <a:spcAft>
                <a:spcPts val="0"/>
              </a:spcAft>
              <a:buSzPts val="3500"/>
              <a:buNone/>
              <a:defRPr/>
            </a:lvl2pPr>
            <a:lvl3pPr lvl="2" rtl="0">
              <a:lnSpc>
                <a:spcPct val="100000"/>
              </a:lnSpc>
              <a:spcBef>
                <a:spcPts val="0"/>
              </a:spcBef>
              <a:spcAft>
                <a:spcPts val="0"/>
              </a:spcAft>
              <a:buSzPts val="3500"/>
              <a:buNone/>
              <a:defRPr/>
            </a:lvl3pPr>
            <a:lvl4pPr lvl="3" rtl="0">
              <a:lnSpc>
                <a:spcPct val="100000"/>
              </a:lnSpc>
              <a:spcBef>
                <a:spcPts val="0"/>
              </a:spcBef>
              <a:spcAft>
                <a:spcPts val="0"/>
              </a:spcAft>
              <a:buSzPts val="3500"/>
              <a:buNone/>
              <a:defRPr/>
            </a:lvl4pPr>
            <a:lvl5pPr lvl="4" rtl="0">
              <a:lnSpc>
                <a:spcPct val="100000"/>
              </a:lnSpc>
              <a:spcBef>
                <a:spcPts val="0"/>
              </a:spcBef>
              <a:spcAft>
                <a:spcPts val="0"/>
              </a:spcAft>
              <a:buSzPts val="3500"/>
              <a:buNone/>
              <a:defRPr/>
            </a:lvl5pPr>
            <a:lvl6pPr lvl="5" rtl="0">
              <a:lnSpc>
                <a:spcPct val="100000"/>
              </a:lnSpc>
              <a:spcBef>
                <a:spcPts val="0"/>
              </a:spcBef>
              <a:spcAft>
                <a:spcPts val="0"/>
              </a:spcAft>
              <a:buSzPts val="3500"/>
              <a:buNone/>
              <a:defRPr/>
            </a:lvl6pPr>
            <a:lvl7pPr lvl="6" rtl="0">
              <a:lnSpc>
                <a:spcPct val="100000"/>
              </a:lnSpc>
              <a:spcBef>
                <a:spcPts val="0"/>
              </a:spcBef>
              <a:spcAft>
                <a:spcPts val="0"/>
              </a:spcAft>
              <a:buSzPts val="3500"/>
              <a:buNone/>
              <a:defRPr/>
            </a:lvl7pPr>
            <a:lvl8pPr lvl="7" rtl="0">
              <a:lnSpc>
                <a:spcPct val="100000"/>
              </a:lnSpc>
              <a:spcBef>
                <a:spcPts val="0"/>
              </a:spcBef>
              <a:spcAft>
                <a:spcPts val="0"/>
              </a:spcAft>
              <a:buSzPts val="3500"/>
              <a:buNone/>
              <a:defRPr/>
            </a:lvl8pPr>
            <a:lvl9pPr lvl="8" rtl="0">
              <a:lnSpc>
                <a:spcPct val="100000"/>
              </a:lnSpc>
              <a:spcBef>
                <a:spcPts val="0"/>
              </a:spcBef>
              <a:spcAft>
                <a:spcPts val="0"/>
              </a:spcAft>
              <a:buSzPts val="3500"/>
              <a:buNone/>
              <a:defRPr/>
            </a:lvl9pPr>
          </a:lstStyle>
          <a:p>
            <a:r>
              <a:t>xx%</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Header 1">
  <p:cSld name="CUSTOM_1">
    <p:spTree>
      <p:nvGrpSpPr>
        <p:cNvPr id="1" name="Shape 425"/>
        <p:cNvGrpSpPr/>
        <p:nvPr/>
      </p:nvGrpSpPr>
      <p:grpSpPr>
        <a:xfrm>
          <a:off x="0" y="0"/>
          <a:ext cx="0" cy="0"/>
          <a:chOff x="0" y="0"/>
          <a:chExt cx="0" cy="0"/>
        </a:xfrm>
      </p:grpSpPr>
      <p:grpSp>
        <p:nvGrpSpPr>
          <p:cNvPr id="426" name="Google Shape;426;p22"/>
          <p:cNvGrpSpPr/>
          <p:nvPr/>
        </p:nvGrpSpPr>
        <p:grpSpPr>
          <a:xfrm>
            <a:off x="69150" y="137187"/>
            <a:ext cx="9031450" cy="282372"/>
            <a:chOff x="69150" y="137187"/>
            <a:chExt cx="9031450" cy="282372"/>
          </a:xfrm>
        </p:grpSpPr>
        <p:cxnSp>
          <p:nvCxnSpPr>
            <p:cNvPr id="427" name="Google Shape;427;p22"/>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22"/>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429" name="Google Shape;429;p22"/>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430" name="Google Shape;430;p22"/>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431" name="Google Shape;431;p22"/>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432" name="Google Shape;432;p22"/>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3" name="Google Shape;433;p22"/>
          <p:cNvGrpSpPr/>
          <p:nvPr/>
        </p:nvGrpSpPr>
        <p:grpSpPr>
          <a:xfrm>
            <a:off x="234375" y="117804"/>
            <a:ext cx="256800" cy="256800"/>
            <a:chOff x="234375" y="110636"/>
            <a:chExt cx="256800" cy="256800"/>
          </a:xfrm>
        </p:grpSpPr>
        <p:sp>
          <p:nvSpPr>
            <p:cNvPr id="434" name="Google Shape;434;p22"/>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2"/>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36" name="Google Shape;436;p22"/>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437" name="Google Shape;437;p22"/>
          <p:cNvGrpSpPr/>
          <p:nvPr/>
        </p:nvGrpSpPr>
        <p:grpSpPr>
          <a:xfrm>
            <a:off x="6760300" y="117804"/>
            <a:ext cx="2161200" cy="256800"/>
            <a:chOff x="6760300" y="96350"/>
            <a:chExt cx="2161200" cy="256800"/>
          </a:xfrm>
        </p:grpSpPr>
        <p:sp>
          <p:nvSpPr>
            <p:cNvPr id="438" name="Google Shape;438;p22"/>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 name="Google Shape;439;p22"/>
            <p:cNvGrpSpPr/>
            <p:nvPr/>
          </p:nvGrpSpPr>
          <p:grpSpPr>
            <a:xfrm>
              <a:off x="8683881" y="115948"/>
              <a:ext cx="159362" cy="217605"/>
              <a:chOff x="2025348" y="3145361"/>
              <a:chExt cx="406327" cy="554831"/>
            </a:xfrm>
          </p:grpSpPr>
          <p:sp>
            <p:nvSpPr>
              <p:cNvPr id="440" name="Google Shape;440;p22"/>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2"/>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2" name="Google Shape;442;p22"/>
          <p:cNvSpPr txBox="1">
            <a:spLocks noGrp="1"/>
          </p:cNvSpPr>
          <p:nvPr>
            <p:ph type="title"/>
          </p:nvPr>
        </p:nvSpPr>
        <p:spPr>
          <a:xfrm>
            <a:off x="715100" y="2371250"/>
            <a:ext cx="5326500" cy="8418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600"/>
              <a:buNone/>
              <a:defRPr/>
            </a:lvl1pPr>
            <a:lvl2pPr lvl="1" algn="l" rtl="0">
              <a:spcBef>
                <a:spcPts val="0"/>
              </a:spcBef>
              <a:spcAft>
                <a:spcPts val="0"/>
              </a:spcAft>
              <a:buSzPts val="3600"/>
              <a:buNone/>
              <a:defRPr sz="3600"/>
            </a:lvl2pPr>
            <a:lvl3pPr lvl="2" algn="l" rtl="0">
              <a:spcBef>
                <a:spcPts val="0"/>
              </a:spcBef>
              <a:spcAft>
                <a:spcPts val="0"/>
              </a:spcAft>
              <a:buSzPts val="3600"/>
              <a:buNone/>
              <a:defRPr sz="3600"/>
            </a:lvl3pPr>
            <a:lvl4pPr lvl="3" algn="l" rtl="0">
              <a:spcBef>
                <a:spcPts val="0"/>
              </a:spcBef>
              <a:spcAft>
                <a:spcPts val="0"/>
              </a:spcAft>
              <a:buSzPts val="3600"/>
              <a:buNone/>
              <a:defRPr sz="3600"/>
            </a:lvl4pPr>
            <a:lvl5pPr lvl="4" algn="l" rtl="0">
              <a:spcBef>
                <a:spcPts val="0"/>
              </a:spcBef>
              <a:spcAft>
                <a:spcPts val="0"/>
              </a:spcAft>
              <a:buSzPts val="3600"/>
              <a:buNone/>
              <a:defRPr sz="3600"/>
            </a:lvl5pPr>
            <a:lvl6pPr lvl="5" algn="l" rtl="0">
              <a:spcBef>
                <a:spcPts val="0"/>
              </a:spcBef>
              <a:spcAft>
                <a:spcPts val="0"/>
              </a:spcAft>
              <a:buSzPts val="3600"/>
              <a:buNone/>
              <a:defRPr sz="3600"/>
            </a:lvl6pPr>
            <a:lvl7pPr lvl="6" algn="l" rtl="0">
              <a:spcBef>
                <a:spcPts val="0"/>
              </a:spcBef>
              <a:spcAft>
                <a:spcPts val="0"/>
              </a:spcAft>
              <a:buSzPts val="3600"/>
              <a:buNone/>
              <a:defRPr sz="3600"/>
            </a:lvl7pPr>
            <a:lvl8pPr lvl="7" algn="l" rtl="0">
              <a:spcBef>
                <a:spcPts val="0"/>
              </a:spcBef>
              <a:spcAft>
                <a:spcPts val="0"/>
              </a:spcAft>
              <a:buSzPts val="3600"/>
              <a:buNone/>
              <a:defRPr sz="3600"/>
            </a:lvl8pPr>
            <a:lvl9pPr lvl="8" algn="l" rtl="0">
              <a:spcBef>
                <a:spcPts val="0"/>
              </a:spcBef>
              <a:spcAft>
                <a:spcPts val="0"/>
              </a:spcAft>
              <a:buSzPts val="3600"/>
              <a:buNone/>
              <a:defRPr sz="3600"/>
            </a:lvl9pPr>
          </a:lstStyle>
          <a:p>
            <a:endParaRPr/>
          </a:p>
        </p:txBody>
      </p:sp>
      <p:sp>
        <p:nvSpPr>
          <p:cNvPr id="443" name="Google Shape;443;p22"/>
          <p:cNvSpPr txBox="1">
            <a:spLocks noGrp="1"/>
          </p:cNvSpPr>
          <p:nvPr>
            <p:ph type="title" idx="2" hasCustomPrompt="1"/>
          </p:nvPr>
        </p:nvSpPr>
        <p:spPr>
          <a:xfrm>
            <a:off x="715100" y="1300850"/>
            <a:ext cx="3150900" cy="8418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6000"/>
              <a:buNone/>
              <a:defRPr sz="6000"/>
            </a:lvl1pPr>
            <a:lvl2pPr lvl="1" algn="l" rtl="0">
              <a:spcBef>
                <a:spcPts val="0"/>
              </a:spcBef>
              <a:spcAft>
                <a:spcPts val="0"/>
              </a:spcAft>
              <a:buSzPts val="6000"/>
              <a:buNone/>
              <a:defRPr sz="6000"/>
            </a:lvl2pPr>
            <a:lvl3pPr lvl="2" algn="l" rtl="0">
              <a:spcBef>
                <a:spcPts val="0"/>
              </a:spcBef>
              <a:spcAft>
                <a:spcPts val="0"/>
              </a:spcAft>
              <a:buSzPts val="6000"/>
              <a:buNone/>
              <a:defRPr sz="6000"/>
            </a:lvl3pPr>
            <a:lvl4pPr lvl="3" algn="l" rtl="0">
              <a:spcBef>
                <a:spcPts val="0"/>
              </a:spcBef>
              <a:spcAft>
                <a:spcPts val="0"/>
              </a:spcAft>
              <a:buSzPts val="6000"/>
              <a:buNone/>
              <a:defRPr sz="6000"/>
            </a:lvl4pPr>
            <a:lvl5pPr lvl="4" algn="l" rtl="0">
              <a:spcBef>
                <a:spcPts val="0"/>
              </a:spcBef>
              <a:spcAft>
                <a:spcPts val="0"/>
              </a:spcAft>
              <a:buSzPts val="6000"/>
              <a:buNone/>
              <a:defRPr sz="6000"/>
            </a:lvl5pPr>
            <a:lvl6pPr lvl="5" algn="l" rtl="0">
              <a:spcBef>
                <a:spcPts val="0"/>
              </a:spcBef>
              <a:spcAft>
                <a:spcPts val="0"/>
              </a:spcAft>
              <a:buSzPts val="6000"/>
              <a:buNone/>
              <a:defRPr sz="6000"/>
            </a:lvl6pPr>
            <a:lvl7pPr lvl="6" algn="l" rtl="0">
              <a:spcBef>
                <a:spcPts val="0"/>
              </a:spcBef>
              <a:spcAft>
                <a:spcPts val="0"/>
              </a:spcAft>
              <a:buSzPts val="6000"/>
              <a:buNone/>
              <a:defRPr sz="6000"/>
            </a:lvl7pPr>
            <a:lvl8pPr lvl="7" algn="l" rtl="0">
              <a:spcBef>
                <a:spcPts val="0"/>
              </a:spcBef>
              <a:spcAft>
                <a:spcPts val="0"/>
              </a:spcAft>
              <a:buSzPts val="6000"/>
              <a:buNone/>
              <a:defRPr sz="6000"/>
            </a:lvl8pPr>
            <a:lvl9pPr lvl="8" algn="l" rtl="0">
              <a:spcBef>
                <a:spcPts val="0"/>
              </a:spcBef>
              <a:spcAft>
                <a:spcPts val="0"/>
              </a:spcAft>
              <a:buSzPts val="6000"/>
              <a:buNone/>
              <a:defRPr sz="6000"/>
            </a:lvl9pPr>
          </a:lstStyle>
          <a:p>
            <a:r>
              <a:t>xx%</a:t>
            </a:r>
          </a:p>
        </p:txBody>
      </p:sp>
      <p:sp>
        <p:nvSpPr>
          <p:cNvPr id="444" name="Google Shape;444;p22"/>
          <p:cNvSpPr txBox="1">
            <a:spLocks noGrp="1"/>
          </p:cNvSpPr>
          <p:nvPr>
            <p:ph type="subTitle" idx="1"/>
          </p:nvPr>
        </p:nvSpPr>
        <p:spPr>
          <a:xfrm>
            <a:off x="715100" y="3545975"/>
            <a:ext cx="5326500" cy="30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header 2">
  <p:cSld name="CUSTOM_2">
    <p:spTree>
      <p:nvGrpSpPr>
        <p:cNvPr id="1" name="Shape 445"/>
        <p:cNvGrpSpPr/>
        <p:nvPr/>
      </p:nvGrpSpPr>
      <p:grpSpPr>
        <a:xfrm>
          <a:off x="0" y="0"/>
          <a:ext cx="0" cy="0"/>
          <a:chOff x="0" y="0"/>
          <a:chExt cx="0" cy="0"/>
        </a:xfrm>
      </p:grpSpPr>
      <p:grpSp>
        <p:nvGrpSpPr>
          <p:cNvPr id="446" name="Google Shape;446;p23"/>
          <p:cNvGrpSpPr/>
          <p:nvPr/>
        </p:nvGrpSpPr>
        <p:grpSpPr>
          <a:xfrm>
            <a:off x="69150" y="137187"/>
            <a:ext cx="9031450" cy="282372"/>
            <a:chOff x="69150" y="137187"/>
            <a:chExt cx="9031450" cy="282372"/>
          </a:xfrm>
        </p:grpSpPr>
        <p:cxnSp>
          <p:nvCxnSpPr>
            <p:cNvPr id="447" name="Google Shape;447;p23"/>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448" name="Google Shape;448;p23"/>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449" name="Google Shape;449;p23"/>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450" name="Google Shape;450;p23"/>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451" name="Google Shape;451;p23"/>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452" name="Google Shape;452;p23"/>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 name="Google Shape;453;p23"/>
          <p:cNvGrpSpPr/>
          <p:nvPr/>
        </p:nvGrpSpPr>
        <p:grpSpPr>
          <a:xfrm>
            <a:off x="234375" y="117804"/>
            <a:ext cx="256800" cy="256800"/>
            <a:chOff x="234375" y="110636"/>
            <a:chExt cx="256800" cy="256800"/>
          </a:xfrm>
        </p:grpSpPr>
        <p:sp>
          <p:nvSpPr>
            <p:cNvPr id="454" name="Google Shape;454;p23"/>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6" name="Google Shape;456;p23"/>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457" name="Google Shape;457;p23"/>
          <p:cNvGrpSpPr/>
          <p:nvPr/>
        </p:nvGrpSpPr>
        <p:grpSpPr>
          <a:xfrm>
            <a:off x="6760300" y="117804"/>
            <a:ext cx="2161200" cy="256800"/>
            <a:chOff x="6760300" y="96350"/>
            <a:chExt cx="2161200" cy="256800"/>
          </a:xfrm>
        </p:grpSpPr>
        <p:sp>
          <p:nvSpPr>
            <p:cNvPr id="458" name="Google Shape;458;p23"/>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 name="Google Shape;459;p23"/>
            <p:cNvGrpSpPr/>
            <p:nvPr/>
          </p:nvGrpSpPr>
          <p:grpSpPr>
            <a:xfrm>
              <a:off x="8683881" y="115948"/>
              <a:ext cx="159362" cy="217605"/>
              <a:chOff x="2025348" y="3145361"/>
              <a:chExt cx="406327" cy="554831"/>
            </a:xfrm>
          </p:grpSpPr>
          <p:sp>
            <p:nvSpPr>
              <p:cNvPr id="460" name="Google Shape;460;p23"/>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3"/>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62" name="Google Shape;462;p23"/>
          <p:cNvSpPr txBox="1">
            <a:spLocks noGrp="1"/>
          </p:cNvSpPr>
          <p:nvPr>
            <p:ph type="title"/>
          </p:nvPr>
        </p:nvSpPr>
        <p:spPr>
          <a:xfrm>
            <a:off x="1772850" y="2364800"/>
            <a:ext cx="66561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463" name="Google Shape;463;p23"/>
          <p:cNvSpPr txBox="1">
            <a:spLocks noGrp="1"/>
          </p:cNvSpPr>
          <p:nvPr>
            <p:ph type="title" idx="2" hasCustomPrompt="1"/>
          </p:nvPr>
        </p:nvSpPr>
        <p:spPr>
          <a:xfrm>
            <a:off x="5278000" y="1294388"/>
            <a:ext cx="31509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6000"/>
            </a:lvl1pPr>
            <a:lvl2pPr lvl="1" algn="r" rtl="0">
              <a:spcBef>
                <a:spcPts val="0"/>
              </a:spcBef>
              <a:spcAft>
                <a:spcPts val="0"/>
              </a:spcAft>
              <a:buSzPts val="6000"/>
              <a:buNone/>
              <a:defRPr sz="6000"/>
            </a:lvl2pPr>
            <a:lvl3pPr lvl="2" algn="r" rtl="0">
              <a:spcBef>
                <a:spcPts val="0"/>
              </a:spcBef>
              <a:spcAft>
                <a:spcPts val="0"/>
              </a:spcAft>
              <a:buSzPts val="6000"/>
              <a:buNone/>
              <a:defRPr sz="6000"/>
            </a:lvl3pPr>
            <a:lvl4pPr lvl="3" algn="r" rtl="0">
              <a:spcBef>
                <a:spcPts val="0"/>
              </a:spcBef>
              <a:spcAft>
                <a:spcPts val="0"/>
              </a:spcAft>
              <a:buSzPts val="6000"/>
              <a:buNone/>
              <a:defRPr sz="6000"/>
            </a:lvl4pPr>
            <a:lvl5pPr lvl="4" algn="r" rtl="0">
              <a:spcBef>
                <a:spcPts val="0"/>
              </a:spcBef>
              <a:spcAft>
                <a:spcPts val="0"/>
              </a:spcAft>
              <a:buSzPts val="6000"/>
              <a:buNone/>
              <a:defRPr sz="6000"/>
            </a:lvl5pPr>
            <a:lvl6pPr lvl="5" algn="r" rtl="0">
              <a:spcBef>
                <a:spcPts val="0"/>
              </a:spcBef>
              <a:spcAft>
                <a:spcPts val="0"/>
              </a:spcAft>
              <a:buSzPts val="6000"/>
              <a:buNone/>
              <a:defRPr sz="6000"/>
            </a:lvl6pPr>
            <a:lvl7pPr lvl="6" algn="r" rtl="0">
              <a:spcBef>
                <a:spcPts val="0"/>
              </a:spcBef>
              <a:spcAft>
                <a:spcPts val="0"/>
              </a:spcAft>
              <a:buSzPts val="6000"/>
              <a:buNone/>
              <a:defRPr sz="6000"/>
            </a:lvl7pPr>
            <a:lvl8pPr lvl="7" algn="r" rtl="0">
              <a:spcBef>
                <a:spcPts val="0"/>
              </a:spcBef>
              <a:spcAft>
                <a:spcPts val="0"/>
              </a:spcAft>
              <a:buSzPts val="6000"/>
              <a:buNone/>
              <a:defRPr sz="6000"/>
            </a:lvl8pPr>
            <a:lvl9pPr lvl="8" algn="r" rtl="0">
              <a:spcBef>
                <a:spcPts val="0"/>
              </a:spcBef>
              <a:spcAft>
                <a:spcPts val="0"/>
              </a:spcAft>
              <a:buSzPts val="6000"/>
              <a:buNone/>
              <a:defRPr sz="6000"/>
            </a:lvl9pPr>
          </a:lstStyle>
          <a:p>
            <a:r>
              <a:t>xx%</a:t>
            </a:r>
          </a:p>
        </p:txBody>
      </p:sp>
      <p:sp>
        <p:nvSpPr>
          <p:cNvPr id="464" name="Google Shape;464;p23"/>
          <p:cNvSpPr txBox="1">
            <a:spLocks noGrp="1"/>
          </p:cNvSpPr>
          <p:nvPr>
            <p:ph type="subTitle" idx="1"/>
          </p:nvPr>
        </p:nvSpPr>
        <p:spPr>
          <a:xfrm>
            <a:off x="1772775" y="3539525"/>
            <a:ext cx="6656100" cy="309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5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1">
  <p:cSld name="CUSTOM_7">
    <p:spTree>
      <p:nvGrpSpPr>
        <p:cNvPr id="1" name="Shape 465"/>
        <p:cNvGrpSpPr/>
        <p:nvPr/>
      </p:nvGrpSpPr>
      <p:grpSpPr>
        <a:xfrm>
          <a:off x="0" y="0"/>
          <a:ext cx="0" cy="0"/>
          <a:chOff x="0" y="0"/>
          <a:chExt cx="0" cy="0"/>
        </a:xfrm>
      </p:grpSpPr>
      <p:sp>
        <p:nvSpPr>
          <p:cNvPr id="466" name="Google Shape;466;p24"/>
          <p:cNvSpPr txBox="1">
            <a:spLocks noGrp="1"/>
          </p:cNvSpPr>
          <p:nvPr>
            <p:ph type="subTitle" idx="1"/>
          </p:nvPr>
        </p:nvSpPr>
        <p:spPr>
          <a:xfrm>
            <a:off x="717400" y="2106200"/>
            <a:ext cx="3785700" cy="2101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500"/>
              <a:buChar char="●"/>
              <a:defRPr sz="1500"/>
            </a:lvl1pPr>
            <a:lvl2pPr lvl="1" rtl="0">
              <a:spcBef>
                <a:spcPts val="1000"/>
              </a:spcBef>
              <a:spcAft>
                <a:spcPts val="0"/>
              </a:spcAft>
              <a:buSzPts val="1500"/>
              <a:buChar char="○"/>
              <a:defRPr sz="1500"/>
            </a:lvl2pPr>
            <a:lvl3pPr lvl="2" rtl="0">
              <a:spcBef>
                <a:spcPts val="1600"/>
              </a:spcBef>
              <a:spcAft>
                <a:spcPts val="0"/>
              </a:spcAft>
              <a:buSzPts val="1500"/>
              <a:buChar char="■"/>
              <a:defRPr sz="1500"/>
            </a:lvl3pPr>
            <a:lvl4pPr lvl="3" rtl="0">
              <a:spcBef>
                <a:spcPts val="1600"/>
              </a:spcBef>
              <a:spcAft>
                <a:spcPts val="0"/>
              </a:spcAft>
              <a:buSzPts val="1500"/>
              <a:buChar char="●"/>
              <a:defRPr sz="1500"/>
            </a:lvl4pPr>
            <a:lvl5pPr lvl="4" rtl="0">
              <a:spcBef>
                <a:spcPts val="1600"/>
              </a:spcBef>
              <a:spcAft>
                <a:spcPts val="0"/>
              </a:spcAft>
              <a:buSzPts val="1500"/>
              <a:buChar char="○"/>
              <a:defRPr sz="1500"/>
            </a:lvl5pPr>
            <a:lvl6pPr lvl="5" rtl="0">
              <a:spcBef>
                <a:spcPts val="1600"/>
              </a:spcBef>
              <a:spcAft>
                <a:spcPts val="0"/>
              </a:spcAft>
              <a:buSzPts val="1500"/>
              <a:buChar char="■"/>
              <a:defRPr sz="1500"/>
            </a:lvl6pPr>
            <a:lvl7pPr lvl="6" rtl="0">
              <a:spcBef>
                <a:spcPts val="1600"/>
              </a:spcBef>
              <a:spcAft>
                <a:spcPts val="0"/>
              </a:spcAft>
              <a:buSzPts val="1500"/>
              <a:buChar char="●"/>
              <a:defRPr sz="1500"/>
            </a:lvl7pPr>
            <a:lvl8pPr lvl="7" rtl="0">
              <a:spcBef>
                <a:spcPts val="1600"/>
              </a:spcBef>
              <a:spcAft>
                <a:spcPts val="0"/>
              </a:spcAft>
              <a:buSzPts val="1500"/>
              <a:buChar char="○"/>
              <a:defRPr sz="1500"/>
            </a:lvl8pPr>
            <a:lvl9pPr lvl="8" rtl="0">
              <a:spcBef>
                <a:spcPts val="1600"/>
              </a:spcBef>
              <a:spcAft>
                <a:spcPts val="1600"/>
              </a:spcAft>
              <a:buSzPts val="1500"/>
              <a:buChar char="■"/>
              <a:defRPr sz="1500"/>
            </a:lvl9pPr>
          </a:lstStyle>
          <a:p>
            <a:endParaRPr/>
          </a:p>
        </p:txBody>
      </p:sp>
      <p:sp>
        <p:nvSpPr>
          <p:cNvPr id="467" name="Google Shape;467;p24"/>
          <p:cNvSpPr txBox="1">
            <a:spLocks noGrp="1"/>
          </p:cNvSpPr>
          <p:nvPr>
            <p:ph type="subTitle" idx="2"/>
          </p:nvPr>
        </p:nvSpPr>
        <p:spPr>
          <a:xfrm>
            <a:off x="4644900" y="2106200"/>
            <a:ext cx="3785700" cy="2101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500"/>
              <a:buChar char="●"/>
              <a:defRPr sz="1500"/>
            </a:lvl1pPr>
            <a:lvl2pPr lvl="1" rtl="0">
              <a:spcBef>
                <a:spcPts val="1000"/>
              </a:spcBef>
              <a:spcAft>
                <a:spcPts val="0"/>
              </a:spcAft>
              <a:buSzPts val="1500"/>
              <a:buChar char="○"/>
              <a:defRPr sz="1500"/>
            </a:lvl2pPr>
            <a:lvl3pPr lvl="2" rtl="0">
              <a:spcBef>
                <a:spcPts val="1600"/>
              </a:spcBef>
              <a:spcAft>
                <a:spcPts val="0"/>
              </a:spcAft>
              <a:buSzPts val="1500"/>
              <a:buChar char="■"/>
              <a:defRPr sz="1500"/>
            </a:lvl3pPr>
            <a:lvl4pPr lvl="3" rtl="0">
              <a:spcBef>
                <a:spcPts val="1600"/>
              </a:spcBef>
              <a:spcAft>
                <a:spcPts val="0"/>
              </a:spcAft>
              <a:buSzPts val="1500"/>
              <a:buChar char="●"/>
              <a:defRPr sz="1500"/>
            </a:lvl4pPr>
            <a:lvl5pPr lvl="4" rtl="0">
              <a:spcBef>
                <a:spcPts val="1600"/>
              </a:spcBef>
              <a:spcAft>
                <a:spcPts val="0"/>
              </a:spcAft>
              <a:buSzPts val="1500"/>
              <a:buChar char="○"/>
              <a:defRPr sz="1500"/>
            </a:lvl5pPr>
            <a:lvl6pPr lvl="5" rtl="0">
              <a:spcBef>
                <a:spcPts val="1600"/>
              </a:spcBef>
              <a:spcAft>
                <a:spcPts val="0"/>
              </a:spcAft>
              <a:buSzPts val="1500"/>
              <a:buChar char="■"/>
              <a:defRPr sz="1500"/>
            </a:lvl6pPr>
            <a:lvl7pPr lvl="6" rtl="0">
              <a:spcBef>
                <a:spcPts val="1600"/>
              </a:spcBef>
              <a:spcAft>
                <a:spcPts val="0"/>
              </a:spcAft>
              <a:buSzPts val="1500"/>
              <a:buChar char="●"/>
              <a:defRPr sz="1500"/>
            </a:lvl7pPr>
            <a:lvl8pPr lvl="7" rtl="0">
              <a:spcBef>
                <a:spcPts val="1600"/>
              </a:spcBef>
              <a:spcAft>
                <a:spcPts val="0"/>
              </a:spcAft>
              <a:buSzPts val="1500"/>
              <a:buChar char="○"/>
              <a:defRPr sz="1500"/>
            </a:lvl8pPr>
            <a:lvl9pPr lvl="8" rtl="0">
              <a:spcBef>
                <a:spcPts val="1600"/>
              </a:spcBef>
              <a:spcAft>
                <a:spcPts val="1600"/>
              </a:spcAft>
              <a:buSzPts val="1500"/>
              <a:buChar char="■"/>
              <a:defRPr sz="1500"/>
            </a:lvl9pPr>
          </a:lstStyle>
          <a:p>
            <a:endParaRPr/>
          </a:p>
        </p:txBody>
      </p:sp>
      <p:grpSp>
        <p:nvGrpSpPr>
          <p:cNvPr id="468" name="Google Shape;468;p24"/>
          <p:cNvGrpSpPr/>
          <p:nvPr/>
        </p:nvGrpSpPr>
        <p:grpSpPr>
          <a:xfrm>
            <a:off x="69150" y="137187"/>
            <a:ext cx="9031450" cy="282372"/>
            <a:chOff x="69150" y="137187"/>
            <a:chExt cx="9031450" cy="282372"/>
          </a:xfrm>
        </p:grpSpPr>
        <p:cxnSp>
          <p:nvCxnSpPr>
            <p:cNvPr id="469" name="Google Shape;469;p24"/>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470" name="Google Shape;470;p24"/>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471" name="Google Shape;471;p24"/>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472" name="Google Shape;472;p24"/>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473" name="Google Shape;473;p24"/>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474" name="Google Shape;474;p24"/>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 name="Google Shape;475;p24"/>
          <p:cNvGrpSpPr/>
          <p:nvPr/>
        </p:nvGrpSpPr>
        <p:grpSpPr>
          <a:xfrm>
            <a:off x="234375" y="117804"/>
            <a:ext cx="256800" cy="256800"/>
            <a:chOff x="234375" y="110636"/>
            <a:chExt cx="256800" cy="256800"/>
          </a:xfrm>
        </p:grpSpPr>
        <p:sp>
          <p:nvSpPr>
            <p:cNvPr id="476" name="Google Shape;476;p24"/>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4"/>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8" name="Google Shape;478;p24"/>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479" name="Google Shape;479;p24"/>
          <p:cNvGrpSpPr/>
          <p:nvPr/>
        </p:nvGrpSpPr>
        <p:grpSpPr>
          <a:xfrm>
            <a:off x="6760300" y="117804"/>
            <a:ext cx="2161200" cy="256800"/>
            <a:chOff x="6760300" y="96350"/>
            <a:chExt cx="2161200" cy="256800"/>
          </a:xfrm>
        </p:grpSpPr>
        <p:sp>
          <p:nvSpPr>
            <p:cNvPr id="480" name="Google Shape;480;p24"/>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 name="Google Shape;481;p24"/>
            <p:cNvGrpSpPr/>
            <p:nvPr/>
          </p:nvGrpSpPr>
          <p:grpSpPr>
            <a:xfrm>
              <a:off x="8683881" y="115948"/>
              <a:ext cx="159362" cy="217605"/>
              <a:chOff x="2025348" y="3145361"/>
              <a:chExt cx="406327" cy="554831"/>
            </a:xfrm>
          </p:grpSpPr>
          <p:sp>
            <p:nvSpPr>
              <p:cNvPr id="482" name="Google Shape;482;p24"/>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4"/>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4" name="Google Shape;484;p2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85" name="Google Shape;485;p24"/>
          <p:cNvSpPr txBox="1">
            <a:spLocks noGrp="1"/>
          </p:cNvSpPr>
          <p:nvPr>
            <p:ph type="subTitle" idx="3"/>
          </p:nvPr>
        </p:nvSpPr>
        <p:spPr>
          <a:xfrm>
            <a:off x="717400" y="1603700"/>
            <a:ext cx="3785700" cy="5025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400"/>
              <a:buFont typeface="Chakra Petch Medium"/>
              <a:buNone/>
              <a:defRPr sz="2400">
                <a:latin typeface="Chakra Petch Medium"/>
                <a:ea typeface="Chakra Petch Medium"/>
                <a:cs typeface="Chakra Petch Medium"/>
                <a:sym typeface="Chakra Petch Medium"/>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486" name="Google Shape;486;p24"/>
          <p:cNvSpPr txBox="1">
            <a:spLocks noGrp="1"/>
          </p:cNvSpPr>
          <p:nvPr>
            <p:ph type="subTitle" idx="4"/>
          </p:nvPr>
        </p:nvSpPr>
        <p:spPr>
          <a:xfrm>
            <a:off x="4644900" y="1603700"/>
            <a:ext cx="3785700" cy="502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Chakra Petch Medium"/>
              <a:buNone/>
              <a:defRPr sz="2400">
                <a:latin typeface="Chakra Petch Medium"/>
                <a:ea typeface="Chakra Petch Medium"/>
                <a:cs typeface="Chakra Petch Medium"/>
                <a:sym typeface="Chakra Petch Mediu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header 3">
  <p:cSld name="CUSTOM_6">
    <p:spTree>
      <p:nvGrpSpPr>
        <p:cNvPr id="1" name="Shape 487"/>
        <p:cNvGrpSpPr/>
        <p:nvPr/>
      </p:nvGrpSpPr>
      <p:grpSpPr>
        <a:xfrm>
          <a:off x="0" y="0"/>
          <a:ext cx="0" cy="0"/>
          <a:chOff x="0" y="0"/>
          <a:chExt cx="0" cy="0"/>
        </a:xfrm>
      </p:grpSpPr>
      <p:grpSp>
        <p:nvGrpSpPr>
          <p:cNvPr id="488" name="Google Shape;488;p25"/>
          <p:cNvGrpSpPr/>
          <p:nvPr/>
        </p:nvGrpSpPr>
        <p:grpSpPr>
          <a:xfrm>
            <a:off x="69150" y="137187"/>
            <a:ext cx="9031450" cy="282372"/>
            <a:chOff x="69150" y="137187"/>
            <a:chExt cx="9031450" cy="282372"/>
          </a:xfrm>
        </p:grpSpPr>
        <p:cxnSp>
          <p:nvCxnSpPr>
            <p:cNvPr id="489" name="Google Shape;489;p25"/>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490" name="Google Shape;490;p25"/>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491" name="Google Shape;491;p25"/>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492" name="Google Shape;492;p25"/>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493" name="Google Shape;493;p25"/>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494" name="Google Shape;494;p25"/>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 name="Google Shape;495;p25"/>
          <p:cNvGrpSpPr/>
          <p:nvPr/>
        </p:nvGrpSpPr>
        <p:grpSpPr>
          <a:xfrm>
            <a:off x="234375" y="117804"/>
            <a:ext cx="256800" cy="256800"/>
            <a:chOff x="234375" y="110636"/>
            <a:chExt cx="256800" cy="256800"/>
          </a:xfrm>
        </p:grpSpPr>
        <p:sp>
          <p:nvSpPr>
            <p:cNvPr id="496" name="Google Shape;496;p25"/>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5"/>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98" name="Google Shape;498;p25"/>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499" name="Google Shape;499;p25"/>
          <p:cNvGrpSpPr/>
          <p:nvPr/>
        </p:nvGrpSpPr>
        <p:grpSpPr>
          <a:xfrm>
            <a:off x="6760300" y="117804"/>
            <a:ext cx="2161200" cy="256800"/>
            <a:chOff x="6760300" y="96350"/>
            <a:chExt cx="2161200" cy="256800"/>
          </a:xfrm>
        </p:grpSpPr>
        <p:sp>
          <p:nvSpPr>
            <p:cNvPr id="500" name="Google Shape;500;p25"/>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 name="Google Shape;501;p25"/>
            <p:cNvGrpSpPr/>
            <p:nvPr/>
          </p:nvGrpSpPr>
          <p:grpSpPr>
            <a:xfrm>
              <a:off x="8683881" y="115948"/>
              <a:ext cx="159362" cy="217605"/>
              <a:chOff x="2025348" y="3145361"/>
              <a:chExt cx="406327" cy="554831"/>
            </a:xfrm>
          </p:grpSpPr>
          <p:sp>
            <p:nvSpPr>
              <p:cNvPr id="502" name="Google Shape;502;p25"/>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5"/>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04" name="Google Shape;504;p25"/>
          <p:cNvSpPr txBox="1">
            <a:spLocks noGrp="1"/>
          </p:cNvSpPr>
          <p:nvPr>
            <p:ph type="title"/>
          </p:nvPr>
        </p:nvSpPr>
        <p:spPr>
          <a:xfrm>
            <a:off x="1311963" y="2361963"/>
            <a:ext cx="6519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05" name="Google Shape;505;p25"/>
          <p:cNvSpPr txBox="1">
            <a:spLocks noGrp="1"/>
          </p:cNvSpPr>
          <p:nvPr>
            <p:ph type="title" idx="2" hasCustomPrompt="1"/>
          </p:nvPr>
        </p:nvSpPr>
        <p:spPr>
          <a:xfrm>
            <a:off x="2996625" y="1243600"/>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506" name="Google Shape;506;p25"/>
          <p:cNvSpPr txBox="1">
            <a:spLocks noGrp="1"/>
          </p:cNvSpPr>
          <p:nvPr>
            <p:ph type="subTitle" idx="1"/>
          </p:nvPr>
        </p:nvSpPr>
        <p:spPr>
          <a:xfrm>
            <a:off x="1312121" y="3590288"/>
            <a:ext cx="6519900" cy="30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1">
  <p:cSld name="CUSTOM_3">
    <p:spTree>
      <p:nvGrpSpPr>
        <p:cNvPr id="1" name="Shape 507"/>
        <p:cNvGrpSpPr/>
        <p:nvPr/>
      </p:nvGrpSpPr>
      <p:grpSpPr>
        <a:xfrm>
          <a:off x="0" y="0"/>
          <a:ext cx="0" cy="0"/>
          <a:chOff x="0" y="0"/>
          <a:chExt cx="0" cy="0"/>
        </a:xfrm>
      </p:grpSpPr>
      <p:grpSp>
        <p:nvGrpSpPr>
          <p:cNvPr id="508" name="Google Shape;508;p26"/>
          <p:cNvGrpSpPr/>
          <p:nvPr/>
        </p:nvGrpSpPr>
        <p:grpSpPr>
          <a:xfrm>
            <a:off x="69150" y="137187"/>
            <a:ext cx="9031450" cy="282372"/>
            <a:chOff x="69150" y="137187"/>
            <a:chExt cx="9031450" cy="282372"/>
          </a:xfrm>
        </p:grpSpPr>
        <p:cxnSp>
          <p:nvCxnSpPr>
            <p:cNvPr id="509" name="Google Shape;509;p26"/>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10" name="Google Shape;510;p26"/>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11" name="Google Shape;511;p26"/>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12" name="Google Shape;512;p26"/>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13" name="Google Shape;513;p26"/>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514" name="Google Shape;514;p26"/>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 name="Google Shape;515;p26"/>
          <p:cNvGrpSpPr/>
          <p:nvPr/>
        </p:nvGrpSpPr>
        <p:grpSpPr>
          <a:xfrm>
            <a:off x="234375" y="117804"/>
            <a:ext cx="256800" cy="256800"/>
            <a:chOff x="234375" y="110636"/>
            <a:chExt cx="256800" cy="256800"/>
          </a:xfrm>
        </p:grpSpPr>
        <p:sp>
          <p:nvSpPr>
            <p:cNvPr id="516" name="Google Shape;516;p26"/>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6"/>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8" name="Google Shape;518;p26"/>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519" name="Google Shape;519;p26"/>
          <p:cNvGrpSpPr/>
          <p:nvPr/>
        </p:nvGrpSpPr>
        <p:grpSpPr>
          <a:xfrm>
            <a:off x="6760300" y="117804"/>
            <a:ext cx="2161200" cy="256800"/>
            <a:chOff x="6760300" y="96350"/>
            <a:chExt cx="2161200" cy="256800"/>
          </a:xfrm>
        </p:grpSpPr>
        <p:sp>
          <p:nvSpPr>
            <p:cNvPr id="520" name="Google Shape;520;p26"/>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 name="Google Shape;521;p26"/>
            <p:cNvGrpSpPr/>
            <p:nvPr/>
          </p:nvGrpSpPr>
          <p:grpSpPr>
            <a:xfrm>
              <a:off x="8683881" y="115948"/>
              <a:ext cx="159362" cy="217605"/>
              <a:chOff x="2025348" y="3145361"/>
              <a:chExt cx="406327" cy="554831"/>
            </a:xfrm>
          </p:grpSpPr>
          <p:sp>
            <p:nvSpPr>
              <p:cNvPr id="522" name="Google Shape;522;p26"/>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6"/>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4" name="Google Shape;524;p26"/>
          <p:cNvSpPr txBox="1">
            <a:spLocks noGrp="1"/>
          </p:cNvSpPr>
          <p:nvPr>
            <p:ph type="subTitle" idx="1"/>
          </p:nvPr>
        </p:nvSpPr>
        <p:spPr>
          <a:xfrm>
            <a:off x="715100" y="2793988"/>
            <a:ext cx="4163400" cy="118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500"/>
              <a:buNone/>
              <a:defRPr sz="15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
        <p:nvSpPr>
          <p:cNvPr id="525" name="Google Shape;525;p26"/>
          <p:cNvSpPr txBox="1">
            <a:spLocks noGrp="1"/>
          </p:cNvSpPr>
          <p:nvPr>
            <p:ph type="title"/>
          </p:nvPr>
        </p:nvSpPr>
        <p:spPr>
          <a:xfrm>
            <a:off x="715100" y="1169300"/>
            <a:ext cx="4163400" cy="1472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2">
  <p:cSld name="CUSTOM_4">
    <p:spTree>
      <p:nvGrpSpPr>
        <p:cNvPr id="1" name="Shape 526"/>
        <p:cNvGrpSpPr/>
        <p:nvPr/>
      </p:nvGrpSpPr>
      <p:grpSpPr>
        <a:xfrm>
          <a:off x="0" y="0"/>
          <a:ext cx="0" cy="0"/>
          <a:chOff x="0" y="0"/>
          <a:chExt cx="0" cy="0"/>
        </a:xfrm>
      </p:grpSpPr>
      <p:grpSp>
        <p:nvGrpSpPr>
          <p:cNvPr id="527" name="Google Shape;527;p27"/>
          <p:cNvGrpSpPr/>
          <p:nvPr/>
        </p:nvGrpSpPr>
        <p:grpSpPr>
          <a:xfrm>
            <a:off x="69150" y="137187"/>
            <a:ext cx="9031450" cy="282372"/>
            <a:chOff x="69150" y="137187"/>
            <a:chExt cx="9031450" cy="282372"/>
          </a:xfrm>
        </p:grpSpPr>
        <p:cxnSp>
          <p:nvCxnSpPr>
            <p:cNvPr id="528" name="Google Shape;528;p27"/>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29" name="Google Shape;529;p27"/>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30" name="Google Shape;530;p27"/>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31" name="Google Shape;531;p27"/>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32" name="Google Shape;532;p27"/>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533" name="Google Shape;533;p27"/>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 name="Google Shape;534;p27"/>
          <p:cNvGrpSpPr/>
          <p:nvPr/>
        </p:nvGrpSpPr>
        <p:grpSpPr>
          <a:xfrm>
            <a:off x="234375" y="117804"/>
            <a:ext cx="256800" cy="256800"/>
            <a:chOff x="234375" y="110636"/>
            <a:chExt cx="256800" cy="256800"/>
          </a:xfrm>
        </p:grpSpPr>
        <p:sp>
          <p:nvSpPr>
            <p:cNvPr id="535" name="Google Shape;535;p27"/>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37" name="Google Shape;537;p27"/>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538" name="Google Shape;538;p27"/>
          <p:cNvGrpSpPr/>
          <p:nvPr/>
        </p:nvGrpSpPr>
        <p:grpSpPr>
          <a:xfrm>
            <a:off x="6760300" y="117804"/>
            <a:ext cx="2161200" cy="256800"/>
            <a:chOff x="6760300" y="96350"/>
            <a:chExt cx="2161200" cy="256800"/>
          </a:xfrm>
        </p:grpSpPr>
        <p:sp>
          <p:nvSpPr>
            <p:cNvPr id="539" name="Google Shape;539;p27"/>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 name="Google Shape;540;p27"/>
            <p:cNvGrpSpPr/>
            <p:nvPr/>
          </p:nvGrpSpPr>
          <p:grpSpPr>
            <a:xfrm>
              <a:off x="8683881" y="115948"/>
              <a:ext cx="159362" cy="217605"/>
              <a:chOff x="2025348" y="3145361"/>
              <a:chExt cx="406327" cy="554831"/>
            </a:xfrm>
          </p:grpSpPr>
          <p:sp>
            <p:nvSpPr>
              <p:cNvPr id="541" name="Google Shape;541;p27"/>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3" name="Google Shape;543;p27"/>
          <p:cNvSpPr txBox="1">
            <a:spLocks noGrp="1"/>
          </p:cNvSpPr>
          <p:nvPr>
            <p:ph type="subTitle" idx="1"/>
          </p:nvPr>
        </p:nvSpPr>
        <p:spPr>
          <a:xfrm>
            <a:off x="4723725" y="1981650"/>
            <a:ext cx="3705000" cy="1180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500"/>
              <a:buNone/>
              <a:defRPr sz="1500"/>
            </a:lvl1pPr>
            <a:lvl2pPr lvl="1" algn="r" rtl="0">
              <a:lnSpc>
                <a:spcPct val="100000"/>
              </a:lnSpc>
              <a:spcBef>
                <a:spcPts val="0"/>
              </a:spcBef>
              <a:spcAft>
                <a:spcPts val="0"/>
              </a:spcAft>
              <a:buSzPts val="1500"/>
              <a:buNone/>
              <a:defRPr sz="1500"/>
            </a:lvl2pPr>
            <a:lvl3pPr lvl="2" algn="r" rtl="0">
              <a:lnSpc>
                <a:spcPct val="100000"/>
              </a:lnSpc>
              <a:spcBef>
                <a:spcPts val="0"/>
              </a:spcBef>
              <a:spcAft>
                <a:spcPts val="0"/>
              </a:spcAft>
              <a:buSzPts val="1500"/>
              <a:buNone/>
              <a:defRPr sz="1500"/>
            </a:lvl3pPr>
            <a:lvl4pPr lvl="3" algn="r" rtl="0">
              <a:lnSpc>
                <a:spcPct val="100000"/>
              </a:lnSpc>
              <a:spcBef>
                <a:spcPts val="0"/>
              </a:spcBef>
              <a:spcAft>
                <a:spcPts val="0"/>
              </a:spcAft>
              <a:buSzPts val="1500"/>
              <a:buNone/>
              <a:defRPr sz="1500"/>
            </a:lvl4pPr>
            <a:lvl5pPr lvl="4" algn="r" rtl="0">
              <a:lnSpc>
                <a:spcPct val="100000"/>
              </a:lnSpc>
              <a:spcBef>
                <a:spcPts val="0"/>
              </a:spcBef>
              <a:spcAft>
                <a:spcPts val="0"/>
              </a:spcAft>
              <a:buSzPts val="1500"/>
              <a:buNone/>
              <a:defRPr sz="1500"/>
            </a:lvl5pPr>
            <a:lvl6pPr lvl="5" algn="r" rtl="0">
              <a:lnSpc>
                <a:spcPct val="100000"/>
              </a:lnSpc>
              <a:spcBef>
                <a:spcPts val="0"/>
              </a:spcBef>
              <a:spcAft>
                <a:spcPts val="0"/>
              </a:spcAft>
              <a:buSzPts val="1500"/>
              <a:buNone/>
              <a:defRPr sz="1500"/>
            </a:lvl6pPr>
            <a:lvl7pPr lvl="6" algn="r" rtl="0">
              <a:lnSpc>
                <a:spcPct val="100000"/>
              </a:lnSpc>
              <a:spcBef>
                <a:spcPts val="0"/>
              </a:spcBef>
              <a:spcAft>
                <a:spcPts val="0"/>
              </a:spcAft>
              <a:buSzPts val="1500"/>
              <a:buNone/>
              <a:defRPr sz="1500"/>
            </a:lvl7pPr>
            <a:lvl8pPr lvl="7" algn="r" rtl="0">
              <a:lnSpc>
                <a:spcPct val="100000"/>
              </a:lnSpc>
              <a:spcBef>
                <a:spcPts val="0"/>
              </a:spcBef>
              <a:spcAft>
                <a:spcPts val="0"/>
              </a:spcAft>
              <a:buSzPts val="1500"/>
              <a:buNone/>
              <a:defRPr sz="1500"/>
            </a:lvl8pPr>
            <a:lvl9pPr lvl="8" algn="r" rtl="0">
              <a:lnSpc>
                <a:spcPct val="100000"/>
              </a:lnSpc>
              <a:spcBef>
                <a:spcPts val="0"/>
              </a:spcBef>
              <a:spcAft>
                <a:spcPts val="0"/>
              </a:spcAft>
              <a:buSzPts val="1500"/>
              <a:buNone/>
              <a:defRPr sz="1500"/>
            </a:lvl9pPr>
          </a:lstStyle>
          <a:p>
            <a:endParaRPr/>
          </a:p>
        </p:txBody>
      </p:sp>
      <p:sp>
        <p:nvSpPr>
          <p:cNvPr id="544" name="Google Shape;544;p2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3">
  <p:cSld name="CUSTOM_5">
    <p:spTree>
      <p:nvGrpSpPr>
        <p:cNvPr id="1" name="Shape 545"/>
        <p:cNvGrpSpPr/>
        <p:nvPr/>
      </p:nvGrpSpPr>
      <p:grpSpPr>
        <a:xfrm>
          <a:off x="0" y="0"/>
          <a:ext cx="0" cy="0"/>
          <a:chOff x="0" y="0"/>
          <a:chExt cx="0" cy="0"/>
        </a:xfrm>
      </p:grpSpPr>
      <p:grpSp>
        <p:nvGrpSpPr>
          <p:cNvPr id="546" name="Google Shape;546;p28"/>
          <p:cNvGrpSpPr/>
          <p:nvPr/>
        </p:nvGrpSpPr>
        <p:grpSpPr>
          <a:xfrm>
            <a:off x="69150" y="137187"/>
            <a:ext cx="9031450" cy="282372"/>
            <a:chOff x="69150" y="137187"/>
            <a:chExt cx="9031450" cy="282372"/>
          </a:xfrm>
        </p:grpSpPr>
        <p:cxnSp>
          <p:nvCxnSpPr>
            <p:cNvPr id="547" name="Google Shape;547;p28"/>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48" name="Google Shape;548;p28"/>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49" name="Google Shape;549;p28"/>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50" name="Google Shape;550;p28"/>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51" name="Google Shape;551;p28"/>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552" name="Google Shape;552;p28"/>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 name="Google Shape;553;p28"/>
          <p:cNvGrpSpPr/>
          <p:nvPr/>
        </p:nvGrpSpPr>
        <p:grpSpPr>
          <a:xfrm>
            <a:off x="234375" y="117804"/>
            <a:ext cx="256800" cy="256800"/>
            <a:chOff x="234375" y="110636"/>
            <a:chExt cx="256800" cy="256800"/>
          </a:xfrm>
        </p:grpSpPr>
        <p:sp>
          <p:nvSpPr>
            <p:cNvPr id="554" name="Google Shape;554;p28"/>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56" name="Google Shape;556;p28"/>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sp>
        <p:nvSpPr>
          <p:cNvPr id="557" name="Google Shape;557;p28"/>
          <p:cNvSpPr txBox="1">
            <a:spLocks noGrp="1"/>
          </p:cNvSpPr>
          <p:nvPr>
            <p:ph type="subTitle" idx="1"/>
          </p:nvPr>
        </p:nvSpPr>
        <p:spPr>
          <a:xfrm>
            <a:off x="721000" y="1893600"/>
            <a:ext cx="3931800" cy="1356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500"/>
              <a:buNone/>
              <a:defRPr sz="15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a:endParaRPr/>
          </a:p>
        </p:txBody>
      </p:sp>
      <p:sp>
        <p:nvSpPr>
          <p:cNvPr id="558" name="Google Shape;558;p2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59" name="Google Shape;559;p28"/>
          <p:cNvGrpSpPr/>
          <p:nvPr/>
        </p:nvGrpSpPr>
        <p:grpSpPr>
          <a:xfrm>
            <a:off x="6760300" y="117804"/>
            <a:ext cx="2161200" cy="256800"/>
            <a:chOff x="6760300" y="96350"/>
            <a:chExt cx="2161200" cy="256800"/>
          </a:xfrm>
        </p:grpSpPr>
        <p:sp>
          <p:nvSpPr>
            <p:cNvPr id="560" name="Google Shape;560;p28"/>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 name="Google Shape;561;p28"/>
            <p:cNvGrpSpPr/>
            <p:nvPr/>
          </p:nvGrpSpPr>
          <p:grpSpPr>
            <a:xfrm>
              <a:off x="8683881" y="115948"/>
              <a:ext cx="159362" cy="217605"/>
              <a:chOff x="2025348" y="3145361"/>
              <a:chExt cx="406327" cy="554831"/>
            </a:xfrm>
          </p:grpSpPr>
          <p:sp>
            <p:nvSpPr>
              <p:cNvPr id="562" name="Google Shape;562;p28"/>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8"/>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wo columns 2">
  <p:cSld name="CUSTOM_9">
    <p:spTree>
      <p:nvGrpSpPr>
        <p:cNvPr id="1" name="Shape 564"/>
        <p:cNvGrpSpPr/>
        <p:nvPr/>
      </p:nvGrpSpPr>
      <p:grpSpPr>
        <a:xfrm>
          <a:off x="0" y="0"/>
          <a:ext cx="0" cy="0"/>
          <a:chOff x="0" y="0"/>
          <a:chExt cx="0" cy="0"/>
        </a:xfrm>
      </p:grpSpPr>
      <p:grpSp>
        <p:nvGrpSpPr>
          <p:cNvPr id="565" name="Google Shape;565;p29"/>
          <p:cNvGrpSpPr/>
          <p:nvPr/>
        </p:nvGrpSpPr>
        <p:grpSpPr>
          <a:xfrm>
            <a:off x="69150" y="137187"/>
            <a:ext cx="9031450" cy="282372"/>
            <a:chOff x="69150" y="137187"/>
            <a:chExt cx="9031450" cy="282372"/>
          </a:xfrm>
        </p:grpSpPr>
        <p:cxnSp>
          <p:nvCxnSpPr>
            <p:cNvPr id="566" name="Google Shape;566;p29"/>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67" name="Google Shape;567;p29"/>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68" name="Google Shape;568;p29"/>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69" name="Google Shape;569;p29"/>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70" name="Google Shape;570;p29"/>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571" name="Google Shape;571;p29"/>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 name="Google Shape;572;p29"/>
          <p:cNvGrpSpPr/>
          <p:nvPr/>
        </p:nvGrpSpPr>
        <p:grpSpPr>
          <a:xfrm>
            <a:off x="234375" y="117804"/>
            <a:ext cx="256800" cy="256800"/>
            <a:chOff x="234375" y="110636"/>
            <a:chExt cx="256800" cy="256800"/>
          </a:xfrm>
        </p:grpSpPr>
        <p:sp>
          <p:nvSpPr>
            <p:cNvPr id="573" name="Google Shape;573;p29"/>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9"/>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75" name="Google Shape;575;p29"/>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576" name="Google Shape;576;p29"/>
          <p:cNvGrpSpPr/>
          <p:nvPr/>
        </p:nvGrpSpPr>
        <p:grpSpPr>
          <a:xfrm>
            <a:off x="6760300" y="117804"/>
            <a:ext cx="2161200" cy="256800"/>
            <a:chOff x="6760300" y="96350"/>
            <a:chExt cx="2161200" cy="256800"/>
          </a:xfrm>
        </p:grpSpPr>
        <p:sp>
          <p:nvSpPr>
            <p:cNvPr id="577" name="Google Shape;577;p29"/>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 name="Google Shape;578;p29"/>
            <p:cNvGrpSpPr/>
            <p:nvPr/>
          </p:nvGrpSpPr>
          <p:grpSpPr>
            <a:xfrm>
              <a:off x="8683881" y="115948"/>
              <a:ext cx="159362" cy="217605"/>
              <a:chOff x="2025348" y="3145361"/>
              <a:chExt cx="406327" cy="554831"/>
            </a:xfrm>
          </p:grpSpPr>
          <p:sp>
            <p:nvSpPr>
              <p:cNvPr id="579" name="Google Shape;579;p29"/>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81" name="Google Shape;581;p29"/>
          <p:cNvSpPr txBox="1">
            <a:spLocks noGrp="1"/>
          </p:cNvSpPr>
          <p:nvPr>
            <p:ph type="subTitle" idx="1"/>
          </p:nvPr>
        </p:nvSpPr>
        <p:spPr>
          <a:xfrm>
            <a:off x="713100" y="1134125"/>
            <a:ext cx="3739500" cy="347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020B36"/>
              </a:buClr>
              <a:buSzPts val="1600"/>
              <a:buFont typeface="Poppins"/>
              <a:buChar char="●"/>
              <a:defRPr/>
            </a:lvl1pPr>
            <a:lvl2pPr lvl="1" algn="ctr" rtl="0">
              <a:lnSpc>
                <a:spcPct val="100000"/>
              </a:lnSpc>
              <a:spcBef>
                <a:spcPts val="0"/>
              </a:spcBef>
              <a:spcAft>
                <a:spcPts val="0"/>
              </a:spcAft>
              <a:buClr>
                <a:srgbClr val="142850"/>
              </a:buClr>
              <a:buSzPts val="1600"/>
              <a:buFont typeface="Red Hat Text"/>
              <a:buChar char="○"/>
              <a:defRPr/>
            </a:lvl2pPr>
            <a:lvl3pPr lvl="2" algn="ctr" rtl="0">
              <a:lnSpc>
                <a:spcPct val="100000"/>
              </a:lnSpc>
              <a:spcBef>
                <a:spcPts val="0"/>
              </a:spcBef>
              <a:spcAft>
                <a:spcPts val="0"/>
              </a:spcAft>
              <a:buClr>
                <a:srgbClr val="142850"/>
              </a:buClr>
              <a:buSzPts val="1600"/>
              <a:buFont typeface="Red Hat Text"/>
              <a:buChar char="■"/>
              <a:defRPr/>
            </a:lvl3pPr>
            <a:lvl4pPr lvl="3" algn="ctr" rtl="0">
              <a:lnSpc>
                <a:spcPct val="100000"/>
              </a:lnSpc>
              <a:spcBef>
                <a:spcPts val="0"/>
              </a:spcBef>
              <a:spcAft>
                <a:spcPts val="0"/>
              </a:spcAft>
              <a:buClr>
                <a:srgbClr val="142850"/>
              </a:buClr>
              <a:buSzPts val="1600"/>
              <a:buFont typeface="Red Hat Text"/>
              <a:buChar char="●"/>
              <a:defRPr/>
            </a:lvl4pPr>
            <a:lvl5pPr lvl="4" algn="ctr" rtl="0">
              <a:lnSpc>
                <a:spcPct val="100000"/>
              </a:lnSpc>
              <a:spcBef>
                <a:spcPts val="0"/>
              </a:spcBef>
              <a:spcAft>
                <a:spcPts val="0"/>
              </a:spcAft>
              <a:buClr>
                <a:srgbClr val="142850"/>
              </a:buClr>
              <a:buSzPts val="1600"/>
              <a:buFont typeface="Red Hat Text"/>
              <a:buChar char="○"/>
              <a:defRPr/>
            </a:lvl5pPr>
            <a:lvl6pPr lvl="5" algn="ctr" rtl="0">
              <a:lnSpc>
                <a:spcPct val="100000"/>
              </a:lnSpc>
              <a:spcBef>
                <a:spcPts val="0"/>
              </a:spcBef>
              <a:spcAft>
                <a:spcPts val="0"/>
              </a:spcAft>
              <a:buClr>
                <a:srgbClr val="142850"/>
              </a:buClr>
              <a:buSzPts val="1600"/>
              <a:buFont typeface="Red Hat Text"/>
              <a:buChar char="■"/>
              <a:defRPr/>
            </a:lvl6pPr>
            <a:lvl7pPr lvl="6" algn="ctr" rtl="0">
              <a:lnSpc>
                <a:spcPct val="100000"/>
              </a:lnSpc>
              <a:spcBef>
                <a:spcPts val="0"/>
              </a:spcBef>
              <a:spcAft>
                <a:spcPts val="0"/>
              </a:spcAft>
              <a:buClr>
                <a:srgbClr val="142850"/>
              </a:buClr>
              <a:buSzPts val="1600"/>
              <a:buFont typeface="Red Hat Text"/>
              <a:buChar char="●"/>
              <a:defRPr/>
            </a:lvl7pPr>
            <a:lvl8pPr lvl="7" algn="ctr" rtl="0">
              <a:lnSpc>
                <a:spcPct val="100000"/>
              </a:lnSpc>
              <a:spcBef>
                <a:spcPts val="0"/>
              </a:spcBef>
              <a:spcAft>
                <a:spcPts val="0"/>
              </a:spcAft>
              <a:buClr>
                <a:srgbClr val="142850"/>
              </a:buClr>
              <a:buSzPts val="1600"/>
              <a:buFont typeface="Red Hat Text"/>
              <a:buChar char="○"/>
              <a:defRPr/>
            </a:lvl8pPr>
            <a:lvl9pPr lvl="8" algn="ctr" rtl="0">
              <a:lnSpc>
                <a:spcPct val="100000"/>
              </a:lnSpc>
              <a:spcBef>
                <a:spcPts val="0"/>
              </a:spcBef>
              <a:spcAft>
                <a:spcPts val="0"/>
              </a:spcAft>
              <a:buClr>
                <a:srgbClr val="142850"/>
              </a:buClr>
              <a:buSzPts val="1600"/>
              <a:buFont typeface="Red Hat Text"/>
              <a:buChar char="■"/>
              <a:defRPr/>
            </a:lvl9pPr>
          </a:lstStyle>
          <a:p>
            <a:endParaRPr/>
          </a:p>
        </p:txBody>
      </p:sp>
      <p:sp>
        <p:nvSpPr>
          <p:cNvPr id="582" name="Google Shape;582;p29"/>
          <p:cNvSpPr txBox="1">
            <a:spLocks noGrp="1"/>
          </p:cNvSpPr>
          <p:nvPr>
            <p:ph type="subTitle" idx="2"/>
          </p:nvPr>
        </p:nvSpPr>
        <p:spPr>
          <a:xfrm>
            <a:off x="4689400" y="1134125"/>
            <a:ext cx="3739500" cy="347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020B36"/>
              </a:buClr>
              <a:buSzPts val="1600"/>
              <a:buFont typeface="Poppins"/>
              <a:buChar char="●"/>
              <a:defRPr/>
            </a:lvl1pPr>
            <a:lvl2pPr lvl="1" algn="ctr" rtl="0">
              <a:lnSpc>
                <a:spcPct val="100000"/>
              </a:lnSpc>
              <a:spcBef>
                <a:spcPts val="0"/>
              </a:spcBef>
              <a:spcAft>
                <a:spcPts val="0"/>
              </a:spcAft>
              <a:buClr>
                <a:srgbClr val="142850"/>
              </a:buClr>
              <a:buSzPts val="1600"/>
              <a:buFont typeface="Red Hat Text"/>
              <a:buChar char="○"/>
              <a:defRPr/>
            </a:lvl2pPr>
            <a:lvl3pPr lvl="2" algn="ctr" rtl="0">
              <a:lnSpc>
                <a:spcPct val="100000"/>
              </a:lnSpc>
              <a:spcBef>
                <a:spcPts val="0"/>
              </a:spcBef>
              <a:spcAft>
                <a:spcPts val="0"/>
              </a:spcAft>
              <a:buClr>
                <a:srgbClr val="142850"/>
              </a:buClr>
              <a:buSzPts val="1600"/>
              <a:buFont typeface="Red Hat Text"/>
              <a:buChar char="■"/>
              <a:defRPr/>
            </a:lvl3pPr>
            <a:lvl4pPr lvl="3" algn="ctr" rtl="0">
              <a:lnSpc>
                <a:spcPct val="100000"/>
              </a:lnSpc>
              <a:spcBef>
                <a:spcPts val="0"/>
              </a:spcBef>
              <a:spcAft>
                <a:spcPts val="0"/>
              </a:spcAft>
              <a:buClr>
                <a:srgbClr val="142850"/>
              </a:buClr>
              <a:buSzPts val="1600"/>
              <a:buFont typeface="Red Hat Text"/>
              <a:buChar char="●"/>
              <a:defRPr/>
            </a:lvl4pPr>
            <a:lvl5pPr lvl="4" algn="ctr" rtl="0">
              <a:lnSpc>
                <a:spcPct val="100000"/>
              </a:lnSpc>
              <a:spcBef>
                <a:spcPts val="0"/>
              </a:spcBef>
              <a:spcAft>
                <a:spcPts val="0"/>
              </a:spcAft>
              <a:buClr>
                <a:srgbClr val="142850"/>
              </a:buClr>
              <a:buSzPts val="1600"/>
              <a:buFont typeface="Red Hat Text"/>
              <a:buChar char="○"/>
              <a:defRPr/>
            </a:lvl5pPr>
            <a:lvl6pPr lvl="5" algn="ctr" rtl="0">
              <a:lnSpc>
                <a:spcPct val="100000"/>
              </a:lnSpc>
              <a:spcBef>
                <a:spcPts val="0"/>
              </a:spcBef>
              <a:spcAft>
                <a:spcPts val="0"/>
              </a:spcAft>
              <a:buClr>
                <a:srgbClr val="142850"/>
              </a:buClr>
              <a:buSzPts val="1600"/>
              <a:buFont typeface="Red Hat Text"/>
              <a:buChar char="■"/>
              <a:defRPr/>
            </a:lvl6pPr>
            <a:lvl7pPr lvl="6" algn="ctr" rtl="0">
              <a:lnSpc>
                <a:spcPct val="100000"/>
              </a:lnSpc>
              <a:spcBef>
                <a:spcPts val="0"/>
              </a:spcBef>
              <a:spcAft>
                <a:spcPts val="0"/>
              </a:spcAft>
              <a:buClr>
                <a:srgbClr val="142850"/>
              </a:buClr>
              <a:buSzPts val="1600"/>
              <a:buFont typeface="Red Hat Text"/>
              <a:buChar char="●"/>
              <a:defRPr/>
            </a:lvl7pPr>
            <a:lvl8pPr lvl="7" algn="ctr" rtl="0">
              <a:lnSpc>
                <a:spcPct val="100000"/>
              </a:lnSpc>
              <a:spcBef>
                <a:spcPts val="0"/>
              </a:spcBef>
              <a:spcAft>
                <a:spcPts val="0"/>
              </a:spcAft>
              <a:buClr>
                <a:srgbClr val="142850"/>
              </a:buClr>
              <a:buSzPts val="1600"/>
              <a:buFont typeface="Red Hat Text"/>
              <a:buChar char="○"/>
              <a:defRPr/>
            </a:lvl8pPr>
            <a:lvl9pPr lvl="8" algn="ctr" rtl="0">
              <a:lnSpc>
                <a:spcPct val="100000"/>
              </a:lnSpc>
              <a:spcBef>
                <a:spcPts val="0"/>
              </a:spcBef>
              <a:spcAft>
                <a:spcPts val="0"/>
              </a:spcAft>
              <a:buClr>
                <a:srgbClr val="142850"/>
              </a:buClr>
              <a:buSzPts val="1600"/>
              <a:buFont typeface="Red Hat Text"/>
              <a:buChar char="■"/>
              <a:defRPr/>
            </a:lvl9pPr>
          </a:lstStyle>
          <a:p>
            <a:endParaRPr/>
          </a:p>
        </p:txBody>
      </p:sp>
      <p:sp>
        <p:nvSpPr>
          <p:cNvPr id="583" name="Google Shape;583;p2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584"/>
        <p:cNvGrpSpPr/>
        <p:nvPr/>
      </p:nvGrpSpPr>
      <p:grpSpPr>
        <a:xfrm>
          <a:off x="0" y="0"/>
          <a:ext cx="0" cy="0"/>
          <a:chOff x="0" y="0"/>
          <a:chExt cx="0" cy="0"/>
        </a:xfrm>
      </p:grpSpPr>
      <p:grpSp>
        <p:nvGrpSpPr>
          <p:cNvPr id="585" name="Google Shape;585;p30"/>
          <p:cNvGrpSpPr/>
          <p:nvPr/>
        </p:nvGrpSpPr>
        <p:grpSpPr>
          <a:xfrm>
            <a:off x="69150" y="137187"/>
            <a:ext cx="9031450" cy="282372"/>
            <a:chOff x="69150" y="137187"/>
            <a:chExt cx="9031450" cy="282372"/>
          </a:xfrm>
        </p:grpSpPr>
        <p:cxnSp>
          <p:nvCxnSpPr>
            <p:cNvPr id="586" name="Google Shape;586;p30"/>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87" name="Google Shape;587;p30"/>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88" name="Google Shape;588;p30"/>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89" name="Google Shape;589;p30"/>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90" name="Google Shape;590;p30"/>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591" name="Google Shape;591;p30"/>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 name="Google Shape;592;p30"/>
          <p:cNvGrpSpPr/>
          <p:nvPr/>
        </p:nvGrpSpPr>
        <p:grpSpPr>
          <a:xfrm>
            <a:off x="234375" y="117804"/>
            <a:ext cx="256800" cy="256800"/>
            <a:chOff x="234375" y="110636"/>
            <a:chExt cx="256800" cy="256800"/>
          </a:xfrm>
        </p:grpSpPr>
        <p:sp>
          <p:nvSpPr>
            <p:cNvPr id="593" name="Google Shape;593;p30"/>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0"/>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5" name="Google Shape;595;p30"/>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596" name="Google Shape;596;p30"/>
          <p:cNvGrpSpPr/>
          <p:nvPr/>
        </p:nvGrpSpPr>
        <p:grpSpPr>
          <a:xfrm>
            <a:off x="6760300" y="117804"/>
            <a:ext cx="2161200" cy="256800"/>
            <a:chOff x="6760300" y="96350"/>
            <a:chExt cx="2161200" cy="256800"/>
          </a:xfrm>
        </p:grpSpPr>
        <p:sp>
          <p:nvSpPr>
            <p:cNvPr id="597" name="Google Shape;597;p30"/>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 name="Google Shape;598;p30"/>
            <p:cNvGrpSpPr/>
            <p:nvPr/>
          </p:nvGrpSpPr>
          <p:grpSpPr>
            <a:xfrm>
              <a:off x="8683881" y="115948"/>
              <a:ext cx="159362" cy="217605"/>
              <a:chOff x="2025348" y="3145361"/>
              <a:chExt cx="406327" cy="554831"/>
            </a:xfrm>
          </p:grpSpPr>
          <p:sp>
            <p:nvSpPr>
              <p:cNvPr id="599" name="Google Shape;599;p30"/>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0"/>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1" name="Google Shape;601;p30"/>
          <p:cNvSpPr txBox="1">
            <a:spLocks noGrp="1"/>
          </p:cNvSpPr>
          <p:nvPr>
            <p:ph type="ctrTitle"/>
          </p:nvPr>
        </p:nvSpPr>
        <p:spPr>
          <a:xfrm>
            <a:off x="2425000" y="722750"/>
            <a:ext cx="4297800" cy="94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602" name="Google Shape;602;p30"/>
          <p:cNvSpPr txBox="1">
            <a:spLocks noGrp="1"/>
          </p:cNvSpPr>
          <p:nvPr>
            <p:ph type="subTitle" idx="1"/>
          </p:nvPr>
        </p:nvSpPr>
        <p:spPr>
          <a:xfrm>
            <a:off x="2426950" y="1707225"/>
            <a:ext cx="4293900" cy="83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603" name="Google Shape;603;p30"/>
          <p:cNvSpPr txBox="1"/>
          <p:nvPr/>
        </p:nvSpPr>
        <p:spPr>
          <a:xfrm>
            <a:off x="1786325" y="3350375"/>
            <a:ext cx="5597100" cy="8664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solidFill>
                  <a:schemeClr val="dk1"/>
                </a:solidFill>
                <a:latin typeface="Fira Code"/>
                <a:ea typeface="Fira Code"/>
                <a:cs typeface="Fira Code"/>
                <a:sym typeface="Fira Code"/>
              </a:rPr>
              <a:t>CREDITS: This presentation template was created by </a:t>
            </a:r>
            <a:r>
              <a:rPr lang="en" sz="1200" b="1">
                <a:solidFill>
                  <a:schemeClr val="dk1"/>
                </a:solidFill>
                <a:uFill>
                  <a:noFill/>
                </a:uFill>
                <a:latin typeface="Fira Code"/>
                <a:ea typeface="Fira Code"/>
                <a:cs typeface="Fira Code"/>
                <a:sym typeface="Fira Code"/>
                <a:hlinkClick r:id="rId2">
                  <a:extLst>
                    <a:ext uri="{A12FA001-AC4F-418D-AE19-62706E023703}">
                      <ahyp:hlinkClr xmlns:ahyp="http://schemas.microsoft.com/office/drawing/2018/hyperlinkcolor" val="tx"/>
                    </a:ext>
                  </a:extLst>
                </a:hlinkClick>
              </a:rPr>
              <a:t>Slidesgo</a:t>
            </a:r>
            <a:r>
              <a:rPr lang="en" sz="1200">
                <a:solidFill>
                  <a:schemeClr val="dk1"/>
                </a:solidFill>
                <a:latin typeface="Fira Code"/>
                <a:ea typeface="Fira Code"/>
                <a:cs typeface="Fira Code"/>
                <a:sym typeface="Fira Code"/>
              </a:rPr>
              <a:t>, and includes icons by </a:t>
            </a:r>
            <a:r>
              <a:rPr lang="en" sz="1200" b="1">
                <a:solidFill>
                  <a:schemeClr val="dk1"/>
                </a:solidFill>
                <a:uFill>
                  <a:noFill/>
                </a:uFill>
                <a:latin typeface="Fira Code"/>
                <a:ea typeface="Fira Code"/>
                <a:cs typeface="Fira Code"/>
                <a:sym typeface="Fira Code"/>
                <a:hlinkClick r:id="rId3">
                  <a:extLst>
                    <a:ext uri="{A12FA001-AC4F-418D-AE19-62706E023703}">
                      <ahyp:hlinkClr xmlns:ahyp="http://schemas.microsoft.com/office/drawing/2018/hyperlinkcolor" val="tx"/>
                    </a:ext>
                  </a:extLst>
                </a:hlinkClick>
              </a:rPr>
              <a:t>Flaticon</a:t>
            </a:r>
            <a:r>
              <a:rPr lang="en" sz="1200">
                <a:solidFill>
                  <a:schemeClr val="dk1"/>
                </a:solidFill>
                <a:latin typeface="Fira Code"/>
                <a:ea typeface="Fira Code"/>
                <a:cs typeface="Fira Code"/>
                <a:sym typeface="Fira Code"/>
              </a:rPr>
              <a:t>, and infographics &amp; images by </a:t>
            </a:r>
            <a:r>
              <a:rPr lang="en" sz="1200" b="1">
                <a:solidFill>
                  <a:schemeClr val="dk1"/>
                </a:solidFill>
                <a:uFill>
                  <a:noFill/>
                </a:uFill>
                <a:latin typeface="Fira Code"/>
                <a:ea typeface="Fira Code"/>
                <a:cs typeface="Fira Code"/>
                <a:sym typeface="Fira Code"/>
                <a:hlinkClick r:id="rId4">
                  <a:extLst>
                    <a:ext uri="{A12FA001-AC4F-418D-AE19-62706E023703}">
                      <ahyp:hlinkClr xmlns:ahyp="http://schemas.microsoft.com/office/drawing/2018/hyperlinkcolor" val="tx"/>
                    </a:ext>
                  </a:extLst>
                </a:hlinkClick>
              </a:rPr>
              <a:t>Freepik</a:t>
            </a:r>
            <a:endParaRPr sz="1200" b="1">
              <a:solidFill>
                <a:schemeClr val="dk1"/>
              </a:solidFill>
              <a:latin typeface="Fira Code"/>
              <a:ea typeface="Fira Code"/>
              <a:cs typeface="Fira Code"/>
              <a:sym typeface="Fira Code"/>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8"/>
        <p:cNvGrpSpPr/>
        <p:nvPr/>
      </p:nvGrpSpPr>
      <p:grpSpPr>
        <a:xfrm>
          <a:off x="0" y="0"/>
          <a:ext cx="0" cy="0"/>
          <a:chOff x="0" y="0"/>
          <a:chExt cx="0" cy="0"/>
        </a:xfrm>
      </p:grpSpPr>
      <p:grpSp>
        <p:nvGrpSpPr>
          <p:cNvPr id="49" name="Google Shape;49;p4"/>
          <p:cNvGrpSpPr/>
          <p:nvPr/>
        </p:nvGrpSpPr>
        <p:grpSpPr>
          <a:xfrm>
            <a:off x="69150" y="137187"/>
            <a:ext cx="9031450" cy="282372"/>
            <a:chOff x="69150" y="137187"/>
            <a:chExt cx="9031450" cy="282372"/>
          </a:xfrm>
        </p:grpSpPr>
        <p:cxnSp>
          <p:nvCxnSpPr>
            <p:cNvPr id="50" name="Google Shape;50;p4"/>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1" name="Google Shape;51;p4"/>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2" name="Google Shape;52;p4"/>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3" name="Google Shape;53;p4"/>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54" name="Google Shape;54;p4"/>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55" name="Google Shape;55;p4"/>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4"/>
          <p:cNvGrpSpPr/>
          <p:nvPr/>
        </p:nvGrpSpPr>
        <p:grpSpPr>
          <a:xfrm>
            <a:off x="234375" y="117804"/>
            <a:ext cx="256800" cy="256800"/>
            <a:chOff x="234375" y="110636"/>
            <a:chExt cx="256800" cy="256800"/>
          </a:xfrm>
        </p:grpSpPr>
        <p:sp>
          <p:nvSpPr>
            <p:cNvPr id="57" name="Google Shape;57;p4"/>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 name="Google Shape;59;p4"/>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60" name="Google Shape;60;p4"/>
          <p:cNvGrpSpPr/>
          <p:nvPr/>
        </p:nvGrpSpPr>
        <p:grpSpPr>
          <a:xfrm>
            <a:off x="6760300" y="117804"/>
            <a:ext cx="2161200" cy="256800"/>
            <a:chOff x="6760300" y="96350"/>
            <a:chExt cx="2161200" cy="256800"/>
          </a:xfrm>
        </p:grpSpPr>
        <p:sp>
          <p:nvSpPr>
            <p:cNvPr id="61" name="Google Shape;61;p4"/>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 name="Google Shape;62;p4"/>
            <p:cNvGrpSpPr/>
            <p:nvPr/>
          </p:nvGrpSpPr>
          <p:grpSpPr>
            <a:xfrm>
              <a:off x="8683881" y="115948"/>
              <a:ext cx="159362" cy="217605"/>
              <a:chOff x="2025348" y="3145361"/>
              <a:chExt cx="406327" cy="554831"/>
            </a:xfrm>
          </p:grpSpPr>
          <p:sp>
            <p:nvSpPr>
              <p:cNvPr id="63" name="Google Shape;63;p4"/>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 name="Google Shape;65;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6" name="Google Shape;66;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ctr" anchorCtr="0">
            <a:noAutofit/>
          </a:bodyPr>
          <a:lstStyle>
            <a:lvl1pPr marL="457200" lvl="0" indent="-259080" rtl="0">
              <a:lnSpc>
                <a:spcPct val="100000"/>
              </a:lnSpc>
              <a:spcBef>
                <a:spcPts val="0"/>
              </a:spcBef>
              <a:spcAft>
                <a:spcPts val="0"/>
              </a:spcAft>
              <a:buClr>
                <a:schemeClr val="lt1"/>
              </a:buClr>
              <a:buSzPts val="480"/>
              <a:buAutoNum type="arabicPeriod"/>
              <a:defRPr sz="1000">
                <a:solidFill>
                  <a:srgbClr val="434343"/>
                </a:solidFill>
              </a:defRPr>
            </a:lvl1pPr>
            <a:lvl2pPr marL="914400" lvl="1" indent="-259080" rtl="0">
              <a:lnSpc>
                <a:spcPct val="115000"/>
              </a:lnSpc>
              <a:spcBef>
                <a:spcPts val="0"/>
              </a:spcBef>
              <a:spcAft>
                <a:spcPts val="0"/>
              </a:spcAft>
              <a:buClr>
                <a:schemeClr val="lt1"/>
              </a:buClr>
              <a:buSzPts val="480"/>
              <a:buFont typeface="Roboto Condensed Light"/>
              <a:buAutoNum type="alphaLcPeriod"/>
              <a:defRPr>
                <a:solidFill>
                  <a:srgbClr val="434343"/>
                </a:solidFill>
              </a:defRPr>
            </a:lvl2pPr>
            <a:lvl3pPr marL="1371600" lvl="2" indent="-259080" rtl="0">
              <a:lnSpc>
                <a:spcPct val="115000"/>
              </a:lnSpc>
              <a:spcBef>
                <a:spcPts val="0"/>
              </a:spcBef>
              <a:spcAft>
                <a:spcPts val="0"/>
              </a:spcAft>
              <a:buClr>
                <a:schemeClr val="lt1"/>
              </a:buClr>
              <a:buSzPts val="480"/>
              <a:buFont typeface="Roboto Condensed Light"/>
              <a:buAutoNum type="romanLcPeriod"/>
              <a:defRPr>
                <a:solidFill>
                  <a:srgbClr val="434343"/>
                </a:solidFill>
              </a:defRPr>
            </a:lvl3pPr>
            <a:lvl4pPr marL="1828800" lvl="3" indent="-259080" rtl="0">
              <a:lnSpc>
                <a:spcPct val="115000"/>
              </a:lnSpc>
              <a:spcBef>
                <a:spcPts val="0"/>
              </a:spcBef>
              <a:spcAft>
                <a:spcPts val="0"/>
              </a:spcAft>
              <a:buClr>
                <a:schemeClr val="lt1"/>
              </a:buClr>
              <a:buSzPts val="480"/>
              <a:buFont typeface="Roboto Condensed Light"/>
              <a:buAutoNum type="arabicPeriod"/>
              <a:defRPr>
                <a:solidFill>
                  <a:srgbClr val="434343"/>
                </a:solidFill>
              </a:defRPr>
            </a:lvl4pPr>
            <a:lvl5pPr marL="2286000" lvl="4" indent="-259079" rtl="0">
              <a:lnSpc>
                <a:spcPct val="115000"/>
              </a:lnSpc>
              <a:spcBef>
                <a:spcPts val="0"/>
              </a:spcBef>
              <a:spcAft>
                <a:spcPts val="0"/>
              </a:spcAft>
              <a:buClr>
                <a:schemeClr val="lt1"/>
              </a:buClr>
              <a:buSzPts val="480"/>
              <a:buFont typeface="Roboto Condensed Light"/>
              <a:buAutoNum type="alphaLcPeriod"/>
              <a:defRPr>
                <a:solidFill>
                  <a:srgbClr val="434343"/>
                </a:solidFill>
              </a:defRPr>
            </a:lvl5pPr>
            <a:lvl6pPr marL="2743200" lvl="5" indent="-259079" rtl="0">
              <a:lnSpc>
                <a:spcPct val="115000"/>
              </a:lnSpc>
              <a:spcBef>
                <a:spcPts val="0"/>
              </a:spcBef>
              <a:spcAft>
                <a:spcPts val="0"/>
              </a:spcAft>
              <a:buClr>
                <a:schemeClr val="lt1"/>
              </a:buClr>
              <a:buSzPts val="480"/>
              <a:buFont typeface="Roboto Condensed Light"/>
              <a:buAutoNum type="romanLcPeriod"/>
              <a:defRPr>
                <a:solidFill>
                  <a:srgbClr val="434343"/>
                </a:solidFill>
              </a:defRPr>
            </a:lvl6pPr>
            <a:lvl7pPr marL="3200400" lvl="6" indent="-259079" rtl="0">
              <a:lnSpc>
                <a:spcPct val="115000"/>
              </a:lnSpc>
              <a:spcBef>
                <a:spcPts val="0"/>
              </a:spcBef>
              <a:spcAft>
                <a:spcPts val="0"/>
              </a:spcAft>
              <a:buClr>
                <a:schemeClr val="lt1"/>
              </a:buClr>
              <a:buSzPts val="480"/>
              <a:buFont typeface="Roboto Condensed Light"/>
              <a:buAutoNum type="arabicPeriod"/>
              <a:defRPr>
                <a:solidFill>
                  <a:srgbClr val="434343"/>
                </a:solidFill>
              </a:defRPr>
            </a:lvl7pPr>
            <a:lvl8pPr marL="3657600" lvl="7" indent="-259079" rtl="0">
              <a:lnSpc>
                <a:spcPct val="115000"/>
              </a:lnSpc>
              <a:spcBef>
                <a:spcPts val="0"/>
              </a:spcBef>
              <a:spcAft>
                <a:spcPts val="0"/>
              </a:spcAft>
              <a:buClr>
                <a:schemeClr val="lt1"/>
              </a:buClr>
              <a:buSzPts val="480"/>
              <a:buFont typeface="Roboto Condensed Light"/>
              <a:buAutoNum type="alphaLcPeriod"/>
              <a:defRPr>
                <a:solidFill>
                  <a:srgbClr val="434343"/>
                </a:solidFill>
              </a:defRPr>
            </a:lvl8pPr>
            <a:lvl9pPr marL="4114800" lvl="8" indent="-259079" rtl="0">
              <a:lnSpc>
                <a:spcPct val="115000"/>
              </a:lnSpc>
              <a:spcBef>
                <a:spcPts val="0"/>
              </a:spcBef>
              <a:spcAft>
                <a:spcPts val="0"/>
              </a:spcAft>
              <a:buClr>
                <a:schemeClr val="lt1"/>
              </a:buClr>
              <a:buSzPts val="480"/>
              <a:buFont typeface="Roboto Condensed Light"/>
              <a:buAutoNum type="romanLcPeriod"/>
              <a:defRPr>
                <a:solidFill>
                  <a:srgbClr val="434343"/>
                </a:solidFill>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04"/>
        <p:cNvGrpSpPr/>
        <p:nvPr/>
      </p:nvGrpSpPr>
      <p:grpSpPr>
        <a:xfrm>
          <a:off x="0" y="0"/>
          <a:ext cx="0" cy="0"/>
          <a:chOff x="0" y="0"/>
          <a:chExt cx="0" cy="0"/>
        </a:xfrm>
      </p:grpSpPr>
      <p:grpSp>
        <p:nvGrpSpPr>
          <p:cNvPr id="605" name="Google Shape;605;p31"/>
          <p:cNvGrpSpPr/>
          <p:nvPr/>
        </p:nvGrpSpPr>
        <p:grpSpPr>
          <a:xfrm>
            <a:off x="69150" y="137187"/>
            <a:ext cx="9031450" cy="282372"/>
            <a:chOff x="69150" y="137187"/>
            <a:chExt cx="9031450" cy="282372"/>
          </a:xfrm>
        </p:grpSpPr>
        <p:cxnSp>
          <p:nvCxnSpPr>
            <p:cNvPr id="606" name="Google Shape;606;p31"/>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607" name="Google Shape;607;p31"/>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608" name="Google Shape;608;p31"/>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609" name="Google Shape;609;p31"/>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610" name="Google Shape;610;p31"/>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611" name="Google Shape;611;p31"/>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 name="Google Shape;612;p31"/>
          <p:cNvGrpSpPr/>
          <p:nvPr/>
        </p:nvGrpSpPr>
        <p:grpSpPr>
          <a:xfrm>
            <a:off x="234375" y="117804"/>
            <a:ext cx="256800" cy="256800"/>
            <a:chOff x="234375" y="110636"/>
            <a:chExt cx="256800" cy="256800"/>
          </a:xfrm>
        </p:grpSpPr>
        <p:sp>
          <p:nvSpPr>
            <p:cNvPr id="613" name="Google Shape;613;p31"/>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p:cNvSpPr/>
            <p:nvPr/>
          </p:nvSpPr>
          <p:spPr>
            <a:xfrm>
              <a:off x="253750" y="130008"/>
              <a:ext cx="218100" cy="218100"/>
            </a:xfrm>
            <a:prstGeom prst="smileyFace">
              <a:avLst>
                <a:gd name="adj" fmla="val 4653"/>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15" name="Google Shape;615;p31"/>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sp>
        <p:nvSpPr>
          <p:cNvPr id="616" name="Google Shape;616;p31"/>
          <p:cNvSpPr/>
          <p:nvPr/>
        </p:nvSpPr>
        <p:spPr>
          <a:xfrm>
            <a:off x="6760300" y="117804"/>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 name="Google Shape;617;p31"/>
          <p:cNvGrpSpPr/>
          <p:nvPr/>
        </p:nvGrpSpPr>
        <p:grpSpPr>
          <a:xfrm>
            <a:off x="8712862" y="137154"/>
            <a:ext cx="132938" cy="218080"/>
            <a:chOff x="4113132" y="2072643"/>
            <a:chExt cx="406290" cy="666503"/>
          </a:xfrm>
        </p:grpSpPr>
        <p:sp>
          <p:nvSpPr>
            <p:cNvPr id="618" name="Google Shape;618;p31"/>
            <p:cNvSpPr/>
            <p:nvPr/>
          </p:nvSpPr>
          <p:spPr>
            <a:xfrm>
              <a:off x="4113132" y="2072643"/>
              <a:ext cx="406290" cy="662825"/>
            </a:xfrm>
            <a:custGeom>
              <a:avLst/>
              <a:gdLst/>
              <a:ahLst/>
              <a:cxnLst/>
              <a:rect l="l" t="t" r="r" b="b"/>
              <a:pathLst>
                <a:path w="11042" h="18014" extrusionOk="0">
                  <a:moveTo>
                    <a:pt x="0" y="0"/>
                  </a:moveTo>
                  <a:lnTo>
                    <a:pt x="0" y="1001"/>
                  </a:lnTo>
                  <a:lnTo>
                    <a:pt x="0" y="2002"/>
                  </a:lnTo>
                  <a:lnTo>
                    <a:pt x="1001" y="2002"/>
                  </a:lnTo>
                  <a:lnTo>
                    <a:pt x="1001" y="6005"/>
                  </a:lnTo>
                  <a:lnTo>
                    <a:pt x="2002" y="6005"/>
                  </a:lnTo>
                  <a:lnTo>
                    <a:pt x="2002" y="7005"/>
                  </a:lnTo>
                  <a:lnTo>
                    <a:pt x="3002" y="7005"/>
                  </a:lnTo>
                  <a:lnTo>
                    <a:pt x="3002" y="8006"/>
                  </a:lnTo>
                  <a:lnTo>
                    <a:pt x="4003" y="8006"/>
                  </a:lnTo>
                  <a:lnTo>
                    <a:pt x="4003" y="9007"/>
                  </a:lnTo>
                  <a:lnTo>
                    <a:pt x="4003" y="10008"/>
                  </a:lnTo>
                  <a:lnTo>
                    <a:pt x="3002" y="10008"/>
                  </a:lnTo>
                  <a:lnTo>
                    <a:pt x="3002" y="11008"/>
                  </a:lnTo>
                  <a:lnTo>
                    <a:pt x="2002" y="11008"/>
                  </a:lnTo>
                  <a:lnTo>
                    <a:pt x="2002" y="12009"/>
                  </a:lnTo>
                  <a:lnTo>
                    <a:pt x="1001" y="12009"/>
                  </a:lnTo>
                  <a:lnTo>
                    <a:pt x="1001" y="16012"/>
                  </a:lnTo>
                  <a:lnTo>
                    <a:pt x="0" y="16012"/>
                  </a:lnTo>
                  <a:lnTo>
                    <a:pt x="0" y="17013"/>
                  </a:lnTo>
                  <a:lnTo>
                    <a:pt x="0" y="18013"/>
                  </a:lnTo>
                  <a:lnTo>
                    <a:pt x="11042" y="18013"/>
                  </a:lnTo>
                  <a:lnTo>
                    <a:pt x="11042" y="17013"/>
                  </a:lnTo>
                  <a:lnTo>
                    <a:pt x="11042" y="16012"/>
                  </a:lnTo>
                  <a:lnTo>
                    <a:pt x="10041" y="16012"/>
                  </a:lnTo>
                  <a:lnTo>
                    <a:pt x="10041" y="12009"/>
                  </a:lnTo>
                  <a:lnTo>
                    <a:pt x="9040" y="12009"/>
                  </a:lnTo>
                  <a:lnTo>
                    <a:pt x="9040" y="11008"/>
                  </a:lnTo>
                  <a:lnTo>
                    <a:pt x="8039" y="11008"/>
                  </a:lnTo>
                  <a:lnTo>
                    <a:pt x="8039" y="10008"/>
                  </a:lnTo>
                  <a:lnTo>
                    <a:pt x="7039" y="10008"/>
                  </a:lnTo>
                  <a:lnTo>
                    <a:pt x="7039" y="9007"/>
                  </a:lnTo>
                  <a:lnTo>
                    <a:pt x="7039" y="8006"/>
                  </a:lnTo>
                  <a:lnTo>
                    <a:pt x="8039" y="8006"/>
                  </a:lnTo>
                  <a:lnTo>
                    <a:pt x="8039" y="7005"/>
                  </a:lnTo>
                  <a:lnTo>
                    <a:pt x="9040" y="7005"/>
                  </a:lnTo>
                  <a:lnTo>
                    <a:pt x="9040" y="6005"/>
                  </a:lnTo>
                  <a:lnTo>
                    <a:pt x="10041" y="6005"/>
                  </a:lnTo>
                  <a:lnTo>
                    <a:pt x="10041" y="2002"/>
                  </a:lnTo>
                  <a:lnTo>
                    <a:pt x="11042" y="2002"/>
                  </a:lnTo>
                  <a:lnTo>
                    <a:pt x="11042" y="1001"/>
                  </a:lnTo>
                  <a:lnTo>
                    <a:pt x="110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p:cNvSpPr/>
            <p:nvPr/>
          </p:nvSpPr>
          <p:spPr>
            <a:xfrm>
              <a:off x="4260422" y="2367223"/>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p:cNvSpPr/>
            <p:nvPr/>
          </p:nvSpPr>
          <p:spPr>
            <a:xfrm>
              <a:off x="4260422" y="2405269"/>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p:cNvSpPr/>
            <p:nvPr/>
          </p:nvSpPr>
          <p:spPr>
            <a:xfrm>
              <a:off x="4223590" y="2442064"/>
              <a:ext cx="36869" cy="36869"/>
            </a:xfrm>
            <a:custGeom>
              <a:avLst/>
              <a:gdLst/>
              <a:ahLst/>
              <a:cxnLst/>
              <a:rect l="l" t="t" r="r" b="b"/>
              <a:pathLst>
                <a:path w="1002"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p:cNvSpPr/>
            <p:nvPr/>
          </p:nvSpPr>
          <p:spPr>
            <a:xfrm>
              <a:off x="4186758" y="2478895"/>
              <a:ext cx="36869" cy="36869"/>
            </a:xfrm>
            <a:custGeom>
              <a:avLst/>
              <a:gdLst/>
              <a:ahLst/>
              <a:cxnLst/>
              <a:rect l="l" t="t" r="r" b="b"/>
              <a:pathLst>
                <a:path w="1002" h="1002" extrusionOk="0">
                  <a:moveTo>
                    <a:pt x="1" y="1"/>
                  </a:moveTo>
                  <a:lnTo>
                    <a:pt x="1"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p:cNvSpPr/>
            <p:nvPr/>
          </p:nvSpPr>
          <p:spPr>
            <a:xfrm>
              <a:off x="4223590" y="2330391"/>
              <a:ext cx="36869" cy="36869"/>
            </a:xfrm>
            <a:custGeom>
              <a:avLst/>
              <a:gdLst/>
              <a:ahLst/>
              <a:cxnLst/>
              <a:rect l="l" t="t" r="r" b="b"/>
              <a:pathLst>
                <a:path w="1002"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p:cNvSpPr/>
            <p:nvPr/>
          </p:nvSpPr>
          <p:spPr>
            <a:xfrm>
              <a:off x="4186758" y="2293559"/>
              <a:ext cx="36869" cy="36869"/>
            </a:xfrm>
            <a:custGeom>
              <a:avLst/>
              <a:gdLst/>
              <a:ahLst/>
              <a:cxnLst/>
              <a:rect l="l" t="t" r="r" b="b"/>
              <a:pathLst>
                <a:path w="1002" h="1002" extrusionOk="0">
                  <a:moveTo>
                    <a:pt x="1" y="1"/>
                  </a:moveTo>
                  <a:lnTo>
                    <a:pt x="1"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p:cNvSpPr/>
            <p:nvPr/>
          </p:nvSpPr>
          <p:spPr>
            <a:xfrm>
              <a:off x="4149964" y="2146269"/>
              <a:ext cx="36832" cy="147327"/>
            </a:xfrm>
            <a:custGeom>
              <a:avLst/>
              <a:gdLst/>
              <a:ahLst/>
              <a:cxnLst/>
              <a:rect l="l" t="t" r="r" b="b"/>
              <a:pathLst>
                <a:path w="1001" h="4004" extrusionOk="0">
                  <a:moveTo>
                    <a:pt x="0" y="1"/>
                  </a:moveTo>
                  <a:lnTo>
                    <a:pt x="0" y="4004"/>
                  </a:lnTo>
                  <a:lnTo>
                    <a:pt x="1001" y="4004"/>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p:cNvSpPr/>
            <p:nvPr/>
          </p:nvSpPr>
          <p:spPr>
            <a:xfrm>
              <a:off x="4113132" y="2072643"/>
              <a:ext cx="406290" cy="73664"/>
            </a:xfrm>
            <a:custGeom>
              <a:avLst/>
              <a:gdLst/>
              <a:ahLst/>
              <a:cxnLst/>
              <a:rect l="l" t="t" r="r" b="b"/>
              <a:pathLst>
                <a:path w="11042" h="2002" extrusionOk="0">
                  <a:moveTo>
                    <a:pt x="0" y="0"/>
                  </a:moveTo>
                  <a:lnTo>
                    <a:pt x="0" y="1001"/>
                  </a:lnTo>
                  <a:lnTo>
                    <a:pt x="0" y="2002"/>
                  </a:lnTo>
                  <a:lnTo>
                    <a:pt x="11042" y="2002"/>
                  </a:lnTo>
                  <a:lnTo>
                    <a:pt x="11042" y="1001"/>
                  </a:lnTo>
                  <a:lnTo>
                    <a:pt x="110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p:cNvSpPr/>
            <p:nvPr/>
          </p:nvSpPr>
          <p:spPr>
            <a:xfrm>
              <a:off x="4334049" y="2367223"/>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p:cNvSpPr/>
            <p:nvPr/>
          </p:nvSpPr>
          <p:spPr>
            <a:xfrm>
              <a:off x="4334049" y="2405269"/>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p:cNvSpPr/>
            <p:nvPr/>
          </p:nvSpPr>
          <p:spPr>
            <a:xfrm>
              <a:off x="4370881" y="2442064"/>
              <a:ext cx="36869" cy="36869"/>
            </a:xfrm>
            <a:custGeom>
              <a:avLst/>
              <a:gdLst/>
              <a:ahLst/>
              <a:cxnLst/>
              <a:rect l="l" t="t" r="r" b="b"/>
              <a:pathLst>
                <a:path w="1002"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p:cNvSpPr/>
            <p:nvPr/>
          </p:nvSpPr>
          <p:spPr>
            <a:xfrm>
              <a:off x="4408927" y="2478895"/>
              <a:ext cx="36869" cy="36869"/>
            </a:xfrm>
            <a:custGeom>
              <a:avLst/>
              <a:gdLst/>
              <a:ahLst/>
              <a:cxnLst/>
              <a:rect l="l" t="t" r="r" b="b"/>
              <a:pathLst>
                <a:path w="1002"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p:cNvSpPr/>
            <p:nvPr/>
          </p:nvSpPr>
          <p:spPr>
            <a:xfrm>
              <a:off x="4370881" y="2330391"/>
              <a:ext cx="36869" cy="36869"/>
            </a:xfrm>
            <a:custGeom>
              <a:avLst/>
              <a:gdLst/>
              <a:ahLst/>
              <a:cxnLst/>
              <a:rect l="l" t="t" r="r" b="b"/>
              <a:pathLst>
                <a:path w="1002"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p:cNvSpPr/>
            <p:nvPr/>
          </p:nvSpPr>
          <p:spPr>
            <a:xfrm>
              <a:off x="4297217" y="2293559"/>
              <a:ext cx="36869" cy="36869"/>
            </a:xfrm>
            <a:custGeom>
              <a:avLst/>
              <a:gdLst/>
              <a:ahLst/>
              <a:cxnLst/>
              <a:rect l="l" t="t" r="r" b="b"/>
              <a:pathLst>
                <a:path w="1002" h="1002" extrusionOk="0">
                  <a:moveTo>
                    <a:pt x="1" y="1"/>
                  </a:moveTo>
                  <a:lnTo>
                    <a:pt x="1" y="1001"/>
                  </a:lnTo>
                  <a:lnTo>
                    <a:pt x="1002" y="1001"/>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p:cNvSpPr/>
            <p:nvPr/>
          </p:nvSpPr>
          <p:spPr>
            <a:xfrm>
              <a:off x="4260422" y="2256728"/>
              <a:ext cx="36832" cy="36869"/>
            </a:xfrm>
            <a:custGeom>
              <a:avLst/>
              <a:gdLst/>
              <a:ahLst/>
              <a:cxnLst/>
              <a:rect l="l" t="t" r="r" b="b"/>
              <a:pathLst>
                <a:path w="1001"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p:cNvSpPr/>
            <p:nvPr/>
          </p:nvSpPr>
          <p:spPr>
            <a:xfrm>
              <a:off x="4334049" y="2256728"/>
              <a:ext cx="36869" cy="36869"/>
            </a:xfrm>
            <a:custGeom>
              <a:avLst/>
              <a:gdLst/>
              <a:ahLst/>
              <a:cxnLst/>
              <a:rect l="l" t="t" r="r" b="b"/>
              <a:pathLst>
                <a:path w="1002" h="1002" extrusionOk="0">
                  <a:moveTo>
                    <a:pt x="1" y="1"/>
                  </a:moveTo>
                  <a:lnTo>
                    <a:pt x="1"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p:cNvSpPr/>
            <p:nvPr/>
          </p:nvSpPr>
          <p:spPr>
            <a:xfrm>
              <a:off x="4408927" y="2293559"/>
              <a:ext cx="36869" cy="36869"/>
            </a:xfrm>
            <a:custGeom>
              <a:avLst/>
              <a:gdLst/>
              <a:ahLst/>
              <a:cxnLst/>
              <a:rect l="l" t="t" r="r" b="b"/>
              <a:pathLst>
                <a:path w="1002"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p:cNvSpPr/>
            <p:nvPr/>
          </p:nvSpPr>
          <p:spPr>
            <a:xfrm>
              <a:off x="4445758" y="2146269"/>
              <a:ext cx="36832" cy="147327"/>
            </a:xfrm>
            <a:custGeom>
              <a:avLst/>
              <a:gdLst/>
              <a:ahLst/>
              <a:cxnLst/>
              <a:rect l="l" t="t" r="r" b="b"/>
              <a:pathLst>
                <a:path w="1001" h="4004" extrusionOk="0">
                  <a:moveTo>
                    <a:pt x="0" y="1"/>
                  </a:moveTo>
                  <a:lnTo>
                    <a:pt x="0" y="4004"/>
                  </a:lnTo>
                  <a:lnTo>
                    <a:pt x="1001" y="4004"/>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p:cNvSpPr/>
            <p:nvPr/>
          </p:nvSpPr>
          <p:spPr>
            <a:xfrm>
              <a:off x="4149964" y="2515727"/>
              <a:ext cx="36832" cy="147327"/>
            </a:xfrm>
            <a:custGeom>
              <a:avLst/>
              <a:gdLst/>
              <a:ahLst/>
              <a:cxnLst/>
              <a:rect l="l" t="t" r="r" b="b"/>
              <a:pathLst>
                <a:path w="1001" h="4004" extrusionOk="0">
                  <a:moveTo>
                    <a:pt x="0" y="0"/>
                  </a:moveTo>
                  <a:lnTo>
                    <a:pt x="0" y="4003"/>
                  </a:lnTo>
                  <a:lnTo>
                    <a:pt x="1001" y="4003"/>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p:cNvSpPr/>
            <p:nvPr/>
          </p:nvSpPr>
          <p:spPr>
            <a:xfrm>
              <a:off x="4113132" y="2663017"/>
              <a:ext cx="406290" cy="76129"/>
            </a:xfrm>
            <a:custGeom>
              <a:avLst/>
              <a:gdLst/>
              <a:ahLst/>
              <a:cxnLst/>
              <a:rect l="l" t="t" r="r" b="b"/>
              <a:pathLst>
                <a:path w="11042" h="2069" extrusionOk="0">
                  <a:moveTo>
                    <a:pt x="0" y="0"/>
                  </a:moveTo>
                  <a:lnTo>
                    <a:pt x="0" y="1068"/>
                  </a:lnTo>
                  <a:lnTo>
                    <a:pt x="0" y="2068"/>
                  </a:lnTo>
                  <a:lnTo>
                    <a:pt x="11042" y="2068"/>
                  </a:lnTo>
                  <a:lnTo>
                    <a:pt x="11042" y="1068"/>
                  </a:lnTo>
                  <a:lnTo>
                    <a:pt x="110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p:cNvSpPr/>
            <p:nvPr/>
          </p:nvSpPr>
          <p:spPr>
            <a:xfrm>
              <a:off x="4223590" y="2515727"/>
              <a:ext cx="185373" cy="110495"/>
            </a:xfrm>
            <a:custGeom>
              <a:avLst/>
              <a:gdLst/>
              <a:ahLst/>
              <a:cxnLst/>
              <a:rect l="l" t="t" r="r" b="b"/>
              <a:pathLst>
                <a:path w="5038" h="3003" extrusionOk="0">
                  <a:moveTo>
                    <a:pt x="2002" y="0"/>
                  </a:moveTo>
                  <a:lnTo>
                    <a:pt x="2002" y="1001"/>
                  </a:lnTo>
                  <a:lnTo>
                    <a:pt x="1001" y="1001"/>
                  </a:lnTo>
                  <a:lnTo>
                    <a:pt x="1001" y="2002"/>
                  </a:lnTo>
                  <a:lnTo>
                    <a:pt x="0" y="2002"/>
                  </a:lnTo>
                  <a:lnTo>
                    <a:pt x="0" y="3002"/>
                  </a:lnTo>
                  <a:lnTo>
                    <a:pt x="5037" y="3002"/>
                  </a:lnTo>
                  <a:lnTo>
                    <a:pt x="5037" y="2002"/>
                  </a:lnTo>
                  <a:lnTo>
                    <a:pt x="4003" y="2002"/>
                  </a:lnTo>
                  <a:lnTo>
                    <a:pt x="4003" y="1001"/>
                  </a:lnTo>
                  <a:lnTo>
                    <a:pt x="3003" y="1001"/>
                  </a:lnTo>
                  <a:lnTo>
                    <a:pt x="30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p:cNvSpPr/>
            <p:nvPr/>
          </p:nvSpPr>
          <p:spPr>
            <a:xfrm>
              <a:off x="4445758" y="2515727"/>
              <a:ext cx="36832" cy="147327"/>
            </a:xfrm>
            <a:custGeom>
              <a:avLst/>
              <a:gdLst/>
              <a:ahLst/>
              <a:cxnLst/>
              <a:rect l="l" t="t" r="r" b="b"/>
              <a:pathLst>
                <a:path w="1001" h="4004" extrusionOk="0">
                  <a:moveTo>
                    <a:pt x="0" y="0"/>
                  </a:moveTo>
                  <a:lnTo>
                    <a:pt x="0" y="4003"/>
                  </a:lnTo>
                  <a:lnTo>
                    <a:pt x="1001" y="4003"/>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CUSTOM_10">
    <p:spTree>
      <p:nvGrpSpPr>
        <p:cNvPr id="1" name="Shape 641"/>
        <p:cNvGrpSpPr/>
        <p:nvPr/>
      </p:nvGrpSpPr>
      <p:grpSpPr>
        <a:xfrm>
          <a:off x="0" y="0"/>
          <a:ext cx="0" cy="0"/>
          <a:chOff x="0" y="0"/>
          <a:chExt cx="0" cy="0"/>
        </a:xfrm>
      </p:grpSpPr>
      <p:grpSp>
        <p:nvGrpSpPr>
          <p:cNvPr id="642" name="Google Shape;642;p32"/>
          <p:cNvGrpSpPr/>
          <p:nvPr/>
        </p:nvGrpSpPr>
        <p:grpSpPr>
          <a:xfrm>
            <a:off x="69150" y="137187"/>
            <a:ext cx="9031450" cy="282372"/>
            <a:chOff x="69150" y="137187"/>
            <a:chExt cx="9031450" cy="282372"/>
          </a:xfrm>
        </p:grpSpPr>
        <p:cxnSp>
          <p:nvCxnSpPr>
            <p:cNvPr id="643" name="Google Shape;643;p32"/>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644" name="Google Shape;644;p32"/>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645" name="Google Shape;645;p32"/>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646" name="Google Shape;646;p32"/>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647" name="Google Shape;647;p32"/>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648" name="Google Shape;648;p32"/>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 name="Google Shape;649;p32"/>
          <p:cNvGrpSpPr/>
          <p:nvPr/>
        </p:nvGrpSpPr>
        <p:grpSpPr>
          <a:xfrm>
            <a:off x="234375" y="117804"/>
            <a:ext cx="256800" cy="256800"/>
            <a:chOff x="234375" y="110636"/>
            <a:chExt cx="256800" cy="256800"/>
          </a:xfrm>
        </p:grpSpPr>
        <p:sp>
          <p:nvSpPr>
            <p:cNvPr id="650" name="Google Shape;650;p32"/>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2"/>
            <p:cNvSpPr/>
            <p:nvPr/>
          </p:nvSpPr>
          <p:spPr>
            <a:xfrm>
              <a:off x="253750" y="130008"/>
              <a:ext cx="218100" cy="218100"/>
            </a:xfrm>
            <a:prstGeom prst="leftRightArrowCallout">
              <a:avLst>
                <a:gd name="adj1" fmla="val 34916"/>
                <a:gd name="adj2" fmla="val 25000"/>
                <a:gd name="adj3" fmla="val 35030"/>
                <a:gd name="adj4" fmla="val 48123"/>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52" name="Google Shape;652;p32"/>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sp>
        <p:nvSpPr>
          <p:cNvPr id="653" name="Google Shape;653;p32"/>
          <p:cNvSpPr/>
          <p:nvPr/>
        </p:nvSpPr>
        <p:spPr>
          <a:xfrm>
            <a:off x="6760300" y="117804"/>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2"/>
          <p:cNvSpPr/>
          <p:nvPr/>
        </p:nvSpPr>
        <p:spPr>
          <a:xfrm>
            <a:off x="8690995" y="137150"/>
            <a:ext cx="152400" cy="218100"/>
          </a:xfrm>
          <a:prstGeom prst="curvedLeftArrow">
            <a:avLst>
              <a:gd name="adj1" fmla="val 25000"/>
              <a:gd name="adj2" fmla="val 50000"/>
              <a:gd name="adj3" fmla="val 25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58"/>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659"/>
        <p:cNvGrpSpPr/>
        <p:nvPr/>
      </p:nvGrpSpPr>
      <p:grpSpPr>
        <a:xfrm>
          <a:off x="0" y="0"/>
          <a:ext cx="0" cy="0"/>
          <a:chOff x="0" y="0"/>
          <a:chExt cx="0" cy="0"/>
        </a:xfrm>
      </p:grpSpPr>
      <p:sp>
        <p:nvSpPr>
          <p:cNvPr id="660" name="Google Shape;660;p3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7"/>
        <p:cNvGrpSpPr/>
        <p:nvPr/>
      </p:nvGrpSpPr>
      <p:grpSpPr>
        <a:xfrm>
          <a:off x="0" y="0"/>
          <a:ext cx="0" cy="0"/>
          <a:chOff x="0" y="0"/>
          <a:chExt cx="0" cy="0"/>
        </a:xfrm>
      </p:grpSpPr>
      <p:grpSp>
        <p:nvGrpSpPr>
          <p:cNvPr id="68" name="Google Shape;68;p5"/>
          <p:cNvGrpSpPr/>
          <p:nvPr/>
        </p:nvGrpSpPr>
        <p:grpSpPr>
          <a:xfrm>
            <a:off x="69150" y="137187"/>
            <a:ext cx="9031450" cy="282372"/>
            <a:chOff x="69150" y="137187"/>
            <a:chExt cx="9031450" cy="282372"/>
          </a:xfrm>
        </p:grpSpPr>
        <p:cxnSp>
          <p:nvCxnSpPr>
            <p:cNvPr id="69" name="Google Shape;69;p5"/>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70" name="Google Shape;70;p5"/>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71" name="Google Shape;71;p5"/>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72" name="Google Shape;72;p5"/>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73" name="Google Shape;73;p5"/>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74" name="Google Shape;74;p5"/>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5"/>
          <p:cNvGrpSpPr/>
          <p:nvPr/>
        </p:nvGrpSpPr>
        <p:grpSpPr>
          <a:xfrm>
            <a:off x="234375" y="117804"/>
            <a:ext cx="256800" cy="256800"/>
            <a:chOff x="234375" y="110636"/>
            <a:chExt cx="256800" cy="256800"/>
          </a:xfrm>
        </p:grpSpPr>
        <p:sp>
          <p:nvSpPr>
            <p:cNvPr id="76" name="Google Shape;76;p5"/>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8" name="Google Shape;78;p5"/>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79" name="Google Shape;79;p5"/>
          <p:cNvGrpSpPr/>
          <p:nvPr/>
        </p:nvGrpSpPr>
        <p:grpSpPr>
          <a:xfrm>
            <a:off x="6760300" y="117804"/>
            <a:ext cx="2161200" cy="256800"/>
            <a:chOff x="6760300" y="96350"/>
            <a:chExt cx="2161200" cy="256800"/>
          </a:xfrm>
        </p:grpSpPr>
        <p:sp>
          <p:nvSpPr>
            <p:cNvPr id="80" name="Google Shape;80;p5"/>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 name="Google Shape;81;p5"/>
            <p:cNvGrpSpPr/>
            <p:nvPr/>
          </p:nvGrpSpPr>
          <p:grpSpPr>
            <a:xfrm>
              <a:off x="8683881" y="115948"/>
              <a:ext cx="159362" cy="217605"/>
              <a:chOff x="2025348" y="3145361"/>
              <a:chExt cx="406327" cy="554831"/>
            </a:xfrm>
          </p:grpSpPr>
          <p:sp>
            <p:nvSpPr>
              <p:cNvPr id="82" name="Google Shape;82;p5"/>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4" name="Google Shape;84;p5"/>
          <p:cNvSpPr txBox="1">
            <a:spLocks noGrp="1"/>
          </p:cNvSpPr>
          <p:nvPr>
            <p:ph type="subTitle" idx="1"/>
          </p:nvPr>
        </p:nvSpPr>
        <p:spPr>
          <a:xfrm>
            <a:off x="897338" y="1992600"/>
            <a:ext cx="3390600" cy="4449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500"/>
              <a:buFont typeface="Bebas Neue"/>
              <a:buNone/>
              <a:defRPr sz="2400">
                <a:latin typeface="Chakra Petch Medium"/>
                <a:ea typeface="Chakra Petch Medium"/>
                <a:cs typeface="Chakra Petch Medium"/>
                <a:sym typeface="Chakra Petch Medium"/>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85" name="Google Shape;85;p5"/>
          <p:cNvSpPr txBox="1">
            <a:spLocks noGrp="1"/>
          </p:cNvSpPr>
          <p:nvPr>
            <p:ph type="subTitle" idx="2"/>
          </p:nvPr>
        </p:nvSpPr>
        <p:spPr>
          <a:xfrm>
            <a:off x="4856037" y="1992600"/>
            <a:ext cx="3390600" cy="444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400">
                <a:latin typeface="Chakra Petch Medium"/>
                <a:ea typeface="Chakra Petch Medium"/>
                <a:cs typeface="Chakra Petch Medium"/>
                <a:sym typeface="Chakra Petch Medium"/>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86" name="Google Shape;86;p5"/>
          <p:cNvSpPr txBox="1">
            <a:spLocks noGrp="1"/>
          </p:cNvSpPr>
          <p:nvPr>
            <p:ph type="subTitle" idx="3"/>
          </p:nvPr>
        </p:nvSpPr>
        <p:spPr>
          <a:xfrm>
            <a:off x="897338" y="2437500"/>
            <a:ext cx="3390600" cy="7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 name="Google Shape;87;p5"/>
          <p:cNvSpPr txBox="1">
            <a:spLocks noGrp="1"/>
          </p:cNvSpPr>
          <p:nvPr>
            <p:ph type="subTitle" idx="4"/>
          </p:nvPr>
        </p:nvSpPr>
        <p:spPr>
          <a:xfrm>
            <a:off x="4856038" y="2437500"/>
            <a:ext cx="3390600" cy="7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 name="Google Shape;88;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9"/>
        <p:cNvGrpSpPr/>
        <p:nvPr/>
      </p:nvGrpSpPr>
      <p:grpSpPr>
        <a:xfrm>
          <a:off x="0" y="0"/>
          <a:ext cx="0" cy="0"/>
          <a:chOff x="0" y="0"/>
          <a:chExt cx="0" cy="0"/>
        </a:xfrm>
      </p:grpSpPr>
      <p:grpSp>
        <p:nvGrpSpPr>
          <p:cNvPr id="90" name="Google Shape;90;p6"/>
          <p:cNvGrpSpPr/>
          <p:nvPr/>
        </p:nvGrpSpPr>
        <p:grpSpPr>
          <a:xfrm>
            <a:off x="69150" y="137187"/>
            <a:ext cx="9031450" cy="282372"/>
            <a:chOff x="69150" y="137187"/>
            <a:chExt cx="9031450" cy="282372"/>
          </a:xfrm>
        </p:grpSpPr>
        <p:cxnSp>
          <p:nvCxnSpPr>
            <p:cNvPr id="91" name="Google Shape;91;p6"/>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92" name="Google Shape;92;p6"/>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93" name="Google Shape;93;p6"/>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94" name="Google Shape;94;p6"/>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95" name="Google Shape;95;p6"/>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96" name="Google Shape;96;p6"/>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 name="Google Shape;97;p6"/>
          <p:cNvGrpSpPr/>
          <p:nvPr/>
        </p:nvGrpSpPr>
        <p:grpSpPr>
          <a:xfrm>
            <a:off x="234375" y="117804"/>
            <a:ext cx="256800" cy="256800"/>
            <a:chOff x="234375" y="110636"/>
            <a:chExt cx="256800" cy="256800"/>
          </a:xfrm>
        </p:grpSpPr>
        <p:sp>
          <p:nvSpPr>
            <p:cNvPr id="98" name="Google Shape;98;p6"/>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0" name="Google Shape;100;p6"/>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101" name="Google Shape;101;p6"/>
          <p:cNvGrpSpPr/>
          <p:nvPr/>
        </p:nvGrpSpPr>
        <p:grpSpPr>
          <a:xfrm>
            <a:off x="6760300" y="117804"/>
            <a:ext cx="2161200" cy="256800"/>
            <a:chOff x="6760300" y="96350"/>
            <a:chExt cx="2161200" cy="256800"/>
          </a:xfrm>
        </p:grpSpPr>
        <p:sp>
          <p:nvSpPr>
            <p:cNvPr id="102" name="Google Shape;102;p6"/>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 name="Google Shape;103;p6"/>
            <p:cNvGrpSpPr/>
            <p:nvPr/>
          </p:nvGrpSpPr>
          <p:grpSpPr>
            <a:xfrm>
              <a:off x="8683881" y="115948"/>
              <a:ext cx="159362" cy="217605"/>
              <a:chOff x="2025348" y="3145361"/>
              <a:chExt cx="406327" cy="554831"/>
            </a:xfrm>
          </p:grpSpPr>
          <p:sp>
            <p:nvSpPr>
              <p:cNvPr id="104" name="Google Shape;104;p6"/>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6" name="Google Shape;106;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7"/>
        <p:cNvGrpSpPr/>
        <p:nvPr/>
      </p:nvGrpSpPr>
      <p:grpSpPr>
        <a:xfrm>
          <a:off x="0" y="0"/>
          <a:ext cx="0" cy="0"/>
          <a:chOff x="0" y="0"/>
          <a:chExt cx="0" cy="0"/>
        </a:xfrm>
      </p:grpSpPr>
      <p:grpSp>
        <p:nvGrpSpPr>
          <p:cNvPr id="108" name="Google Shape;108;p7"/>
          <p:cNvGrpSpPr/>
          <p:nvPr/>
        </p:nvGrpSpPr>
        <p:grpSpPr>
          <a:xfrm>
            <a:off x="69150" y="137187"/>
            <a:ext cx="9031450" cy="282372"/>
            <a:chOff x="69150" y="137187"/>
            <a:chExt cx="9031450" cy="282372"/>
          </a:xfrm>
        </p:grpSpPr>
        <p:cxnSp>
          <p:nvCxnSpPr>
            <p:cNvPr id="109" name="Google Shape;109;p7"/>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10" name="Google Shape;110;p7"/>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11" name="Google Shape;111;p7"/>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12" name="Google Shape;112;p7"/>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13" name="Google Shape;113;p7"/>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114" name="Google Shape;114;p7"/>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 name="Google Shape;115;p7"/>
          <p:cNvGrpSpPr/>
          <p:nvPr/>
        </p:nvGrpSpPr>
        <p:grpSpPr>
          <a:xfrm>
            <a:off x="234375" y="117804"/>
            <a:ext cx="256800" cy="256800"/>
            <a:chOff x="234375" y="110636"/>
            <a:chExt cx="256800" cy="256800"/>
          </a:xfrm>
        </p:grpSpPr>
        <p:sp>
          <p:nvSpPr>
            <p:cNvPr id="116" name="Google Shape;116;p7"/>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7"/>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8" name="Google Shape;118;p7"/>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119" name="Google Shape;119;p7"/>
          <p:cNvGrpSpPr/>
          <p:nvPr/>
        </p:nvGrpSpPr>
        <p:grpSpPr>
          <a:xfrm>
            <a:off x="6760300" y="117804"/>
            <a:ext cx="2161200" cy="256800"/>
            <a:chOff x="6760300" y="96350"/>
            <a:chExt cx="2161200" cy="256800"/>
          </a:xfrm>
        </p:grpSpPr>
        <p:sp>
          <p:nvSpPr>
            <p:cNvPr id="120" name="Google Shape;120;p7"/>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7"/>
            <p:cNvGrpSpPr/>
            <p:nvPr/>
          </p:nvGrpSpPr>
          <p:grpSpPr>
            <a:xfrm>
              <a:off x="8683881" y="115948"/>
              <a:ext cx="159362" cy="217605"/>
              <a:chOff x="2025348" y="3145361"/>
              <a:chExt cx="406327" cy="554831"/>
            </a:xfrm>
          </p:grpSpPr>
          <p:sp>
            <p:nvSpPr>
              <p:cNvPr id="122" name="Google Shape;122;p7"/>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7"/>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4" name="Google Shape;124;p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5" name="Google Shape;125;p7"/>
          <p:cNvSpPr txBox="1">
            <a:spLocks noGrp="1"/>
          </p:cNvSpPr>
          <p:nvPr>
            <p:ph type="body" idx="1"/>
          </p:nvPr>
        </p:nvSpPr>
        <p:spPr>
          <a:xfrm>
            <a:off x="720000" y="1152475"/>
            <a:ext cx="5199300" cy="3416400"/>
          </a:xfrm>
          <a:prstGeom prst="rect">
            <a:avLst/>
          </a:prstGeom>
        </p:spPr>
        <p:txBody>
          <a:bodyPr spcFirstLastPara="1" wrap="square" lIns="91425" tIns="91425" rIns="91425" bIns="91425" anchor="ctr" anchorCtr="0">
            <a:noAutofit/>
          </a:bodyPr>
          <a:lstStyle>
            <a:lvl1pPr marL="457200" lvl="0" indent="-330200" rtl="0">
              <a:lnSpc>
                <a:spcPct val="100000"/>
              </a:lnSpc>
              <a:spcBef>
                <a:spcPts val="0"/>
              </a:spcBef>
              <a:spcAft>
                <a:spcPts val="0"/>
              </a:spcAft>
              <a:buClr>
                <a:srgbClr val="BA4C96"/>
              </a:buClr>
              <a:buSzPts val="1600"/>
              <a:buFont typeface="Poppins"/>
              <a:buChar char="●"/>
              <a:defRPr sz="1500">
                <a:solidFill>
                  <a:srgbClr val="434343"/>
                </a:solidFill>
              </a:defRPr>
            </a:lvl1pPr>
            <a:lvl2pPr marL="914400" lvl="1" indent="-330200" rtl="0">
              <a:lnSpc>
                <a:spcPct val="115000"/>
              </a:lnSpc>
              <a:spcBef>
                <a:spcPts val="0"/>
              </a:spcBef>
              <a:spcAft>
                <a:spcPts val="0"/>
              </a:spcAft>
              <a:buClr>
                <a:schemeClr val="lt1"/>
              </a:buClr>
              <a:buSzPts val="1600"/>
              <a:buFont typeface="Poppins"/>
              <a:buChar char="○"/>
              <a:defRPr>
                <a:solidFill>
                  <a:srgbClr val="434343"/>
                </a:solidFill>
              </a:defRPr>
            </a:lvl2pPr>
            <a:lvl3pPr marL="1371600" lvl="2" indent="-330200" rtl="0">
              <a:lnSpc>
                <a:spcPct val="115000"/>
              </a:lnSpc>
              <a:spcBef>
                <a:spcPts val="0"/>
              </a:spcBef>
              <a:spcAft>
                <a:spcPts val="0"/>
              </a:spcAft>
              <a:buClr>
                <a:schemeClr val="lt1"/>
              </a:buClr>
              <a:buSzPts val="1600"/>
              <a:buFont typeface="Poppins"/>
              <a:buChar char="■"/>
              <a:defRPr>
                <a:solidFill>
                  <a:srgbClr val="434343"/>
                </a:solidFill>
              </a:defRPr>
            </a:lvl3pPr>
            <a:lvl4pPr marL="1828800" lvl="3" indent="-330200" rtl="0">
              <a:lnSpc>
                <a:spcPct val="115000"/>
              </a:lnSpc>
              <a:spcBef>
                <a:spcPts val="0"/>
              </a:spcBef>
              <a:spcAft>
                <a:spcPts val="0"/>
              </a:spcAft>
              <a:buClr>
                <a:schemeClr val="lt1"/>
              </a:buClr>
              <a:buSzPts val="1600"/>
              <a:buFont typeface="Poppins"/>
              <a:buChar char="●"/>
              <a:defRPr>
                <a:solidFill>
                  <a:srgbClr val="434343"/>
                </a:solidFill>
              </a:defRPr>
            </a:lvl4pPr>
            <a:lvl5pPr marL="2286000" lvl="4" indent="-330200" rtl="0">
              <a:lnSpc>
                <a:spcPct val="115000"/>
              </a:lnSpc>
              <a:spcBef>
                <a:spcPts val="0"/>
              </a:spcBef>
              <a:spcAft>
                <a:spcPts val="0"/>
              </a:spcAft>
              <a:buClr>
                <a:schemeClr val="lt1"/>
              </a:buClr>
              <a:buSzPts val="1600"/>
              <a:buFont typeface="Poppins"/>
              <a:buChar char="○"/>
              <a:defRPr>
                <a:solidFill>
                  <a:srgbClr val="434343"/>
                </a:solidFill>
              </a:defRPr>
            </a:lvl5pPr>
            <a:lvl6pPr marL="2743200" lvl="5" indent="-330200" rtl="0">
              <a:lnSpc>
                <a:spcPct val="115000"/>
              </a:lnSpc>
              <a:spcBef>
                <a:spcPts val="0"/>
              </a:spcBef>
              <a:spcAft>
                <a:spcPts val="0"/>
              </a:spcAft>
              <a:buClr>
                <a:schemeClr val="lt1"/>
              </a:buClr>
              <a:buSzPts val="1600"/>
              <a:buFont typeface="Poppins"/>
              <a:buChar char="■"/>
              <a:defRPr>
                <a:solidFill>
                  <a:srgbClr val="434343"/>
                </a:solidFill>
              </a:defRPr>
            </a:lvl6pPr>
            <a:lvl7pPr marL="3200400" lvl="6" indent="-330200" rtl="0">
              <a:lnSpc>
                <a:spcPct val="115000"/>
              </a:lnSpc>
              <a:spcBef>
                <a:spcPts val="0"/>
              </a:spcBef>
              <a:spcAft>
                <a:spcPts val="0"/>
              </a:spcAft>
              <a:buClr>
                <a:schemeClr val="lt1"/>
              </a:buClr>
              <a:buSzPts val="1600"/>
              <a:buFont typeface="Poppins"/>
              <a:buChar char="●"/>
              <a:defRPr>
                <a:solidFill>
                  <a:srgbClr val="434343"/>
                </a:solidFill>
              </a:defRPr>
            </a:lvl7pPr>
            <a:lvl8pPr marL="3657600" lvl="7" indent="-330200" rtl="0">
              <a:lnSpc>
                <a:spcPct val="115000"/>
              </a:lnSpc>
              <a:spcBef>
                <a:spcPts val="0"/>
              </a:spcBef>
              <a:spcAft>
                <a:spcPts val="0"/>
              </a:spcAft>
              <a:buClr>
                <a:schemeClr val="lt1"/>
              </a:buClr>
              <a:buSzPts val="1600"/>
              <a:buFont typeface="Poppins"/>
              <a:buChar char="○"/>
              <a:defRPr>
                <a:solidFill>
                  <a:srgbClr val="434343"/>
                </a:solidFill>
              </a:defRPr>
            </a:lvl8pPr>
            <a:lvl9pPr marL="4114800" lvl="8" indent="-330200" rtl="0">
              <a:lnSpc>
                <a:spcPct val="115000"/>
              </a:lnSpc>
              <a:spcBef>
                <a:spcPts val="0"/>
              </a:spcBef>
              <a:spcAft>
                <a:spcPts val="0"/>
              </a:spcAft>
              <a:buClr>
                <a:schemeClr val="lt1"/>
              </a:buClr>
              <a:buSzPts val="1600"/>
              <a:buFont typeface="Poppins"/>
              <a:buChar char="■"/>
              <a:defRPr>
                <a:solidFill>
                  <a:srgbClr val="434343"/>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26"/>
        <p:cNvGrpSpPr/>
        <p:nvPr/>
      </p:nvGrpSpPr>
      <p:grpSpPr>
        <a:xfrm>
          <a:off x="0" y="0"/>
          <a:ext cx="0" cy="0"/>
          <a:chOff x="0" y="0"/>
          <a:chExt cx="0" cy="0"/>
        </a:xfrm>
      </p:grpSpPr>
      <p:grpSp>
        <p:nvGrpSpPr>
          <p:cNvPr id="127" name="Google Shape;127;p8"/>
          <p:cNvGrpSpPr/>
          <p:nvPr/>
        </p:nvGrpSpPr>
        <p:grpSpPr>
          <a:xfrm>
            <a:off x="69150" y="137187"/>
            <a:ext cx="9031450" cy="282372"/>
            <a:chOff x="69150" y="137187"/>
            <a:chExt cx="9031450" cy="282372"/>
          </a:xfrm>
        </p:grpSpPr>
        <p:cxnSp>
          <p:nvCxnSpPr>
            <p:cNvPr id="128" name="Google Shape;128;p8"/>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29" name="Google Shape;129;p8"/>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30" name="Google Shape;130;p8"/>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31" name="Google Shape;131;p8"/>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32" name="Google Shape;132;p8"/>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133" name="Google Shape;133;p8"/>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 name="Google Shape;134;p8"/>
          <p:cNvGrpSpPr/>
          <p:nvPr/>
        </p:nvGrpSpPr>
        <p:grpSpPr>
          <a:xfrm>
            <a:off x="234375" y="117804"/>
            <a:ext cx="256800" cy="256800"/>
            <a:chOff x="234375" y="110636"/>
            <a:chExt cx="256800" cy="256800"/>
          </a:xfrm>
        </p:grpSpPr>
        <p:sp>
          <p:nvSpPr>
            <p:cNvPr id="135" name="Google Shape;135;p8"/>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8"/>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7" name="Google Shape;137;p8"/>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138" name="Google Shape;138;p8"/>
          <p:cNvGrpSpPr/>
          <p:nvPr/>
        </p:nvGrpSpPr>
        <p:grpSpPr>
          <a:xfrm>
            <a:off x="6760300" y="117804"/>
            <a:ext cx="2161200" cy="256800"/>
            <a:chOff x="6760300" y="96350"/>
            <a:chExt cx="2161200" cy="256800"/>
          </a:xfrm>
        </p:grpSpPr>
        <p:sp>
          <p:nvSpPr>
            <p:cNvPr id="139" name="Google Shape;139;p8"/>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8"/>
            <p:cNvGrpSpPr/>
            <p:nvPr/>
          </p:nvGrpSpPr>
          <p:grpSpPr>
            <a:xfrm>
              <a:off x="8683881" y="115948"/>
              <a:ext cx="159362" cy="217605"/>
              <a:chOff x="2025348" y="3145361"/>
              <a:chExt cx="406327" cy="554831"/>
            </a:xfrm>
          </p:grpSpPr>
          <p:sp>
            <p:nvSpPr>
              <p:cNvPr id="141" name="Google Shape;141;p8"/>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8"/>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3" name="Google Shape;143;p8"/>
          <p:cNvSpPr txBox="1">
            <a:spLocks noGrp="1"/>
          </p:cNvSpPr>
          <p:nvPr>
            <p:ph type="title"/>
          </p:nvPr>
        </p:nvSpPr>
        <p:spPr>
          <a:xfrm>
            <a:off x="715050" y="960600"/>
            <a:ext cx="7713900" cy="3222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11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44"/>
        <p:cNvGrpSpPr/>
        <p:nvPr/>
      </p:nvGrpSpPr>
      <p:grpSpPr>
        <a:xfrm>
          <a:off x="0" y="0"/>
          <a:ext cx="0" cy="0"/>
          <a:chOff x="0" y="0"/>
          <a:chExt cx="0" cy="0"/>
        </a:xfrm>
      </p:grpSpPr>
      <p:grpSp>
        <p:nvGrpSpPr>
          <p:cNvPr id="145" name="Google Shape;145;p9"/>
          <p:cNvGrpSpPr/>
          <p:nvPr/>
        </p:nvGrpSpPr>
        <p:grpSpPr>
          <a:xfrm>
            <a:off x="69150" y="137187"/>
            <a:ext cx="9031450" cy="282372"/>
            <a:chOff x="69150" y="137187"/>
            <a:chExt cx="9031450" cy="282372"/>
          </a:xfrm>
        </p:grpSpPr>
        <p:cxnSp>
          <p:nvCxnSpPr>
            <p:cNvPr id="146" name="Google Shape;146;p9"/>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47" name="Google Shape;147;p9"/>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48" name="Google Shape;148;p9"/>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49" name="Google Shape;149;p9"/>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50" name="Google Shape;150;p9"/>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151" name="Google Shape;151;p9"/>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 name="Google Shape;152;p9"/>
          <p:cNvGrpSpPr/>
          <p:nvPr/>
        </p:nvGrpSpPr>
        <p:grpSpPr>
          <a:xfrm>
            <a:off x="234375" y="117804"/>
            <a:ext cx="256800" cy="256800"/>
            <a:chOff x="234375" y="110636"/>
            <a:chExt cx="256800" cy="256800"/>
          </a:xfrm>
        </p:grpSpPr>
        <p:sp>
          <p:nvSpPr>
            <p:cNvPr id="153" name="Google Shape;153;p9"/>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9"/>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5" name="Google Shape;155;p9"/>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156" name="Google Shape;156;p9"/>
          <p:cNvGrpSpPr/>
          <p:nvPr/>
        </p:nvGrpSpPr>
        <p:grpSpPr>
          <a:xfrm>
            <a:off x="6760300" y="117804"/>
            <a:ext cx="2161200" cy="256800"/>
            <a:chOff x="6760300" y="96350"/>
            <a:chExt cx="2161200" cy="256800"/>
          </a:xfrm>
        </p:grpSpPr>
        <p:sp>
          <p:nvSpPr>
            <p:cNvPr id="157" name="Google Shape;157;p9"/>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9"/>
            <p:cNvGrpSpPr/>
            <p:nvPr/>
          </p:nvGrpSpPr>
          <p:grpSpPr>
            <a:xfrm>
              <a:off x="8683881" y="115948"/>
              <a:ext cx="159362" cy="217605"/>
              <a:chOff x="2025348" y="3145361"/>
              <a:chExt cx="406327" cy="554831"/>
            </a:xfrm>
          </p:grpSpPr>
          <p:sp>
            <p:nvSpPr>
              <p:cNvPr id="159" name="Google Shape;159;p9"/>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9"/>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1" name="Google Shape;161;p9"/>
          <p:cNvSpPr txBox="1">
            <a:spLocks noGrp="1"/>
          </p:cNvSpPr>
          <p:nvPr>
            <p:ph type="title"/>
          </p:nvPr>
        </p:nvSpPr>
        <p:spPr>
          <a:xfrm>
            <a:off x="715100" y="1547575"/>
            <a:ext cx="4661100" cy="648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62" name="Google Shape;162;p9"/>
          <p:cNvSpPr txBox="1">
            <a:spLocks noGrp="1"/>
          </p:cNvSpPr>
          <p:nvPr>
            <p:ph type="subTitle" idx="1"/>
          </p:nvPr>
        </p:nvSpPr>
        <p:spPr>
          <a:xfrm>
            <a:off x="715100" y="2305922"/>
            <a:ext cx="4661100" cy="129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63"/>
        <p:cNvGrpSpPr/>
        <p:nvPr/>
      </p:nvGrpSpPr>
      <p:grpSpPr>
        <a:xfrm>
          <a:off x="0" y="0"/>
          <a:ext cx="0" cy="0"/>
          <a:chOff x="0" y="0"/>
          <a:chExt cx="0" cy="0"/>
        </a:xfrm>
      </p:grpSpPr>
      <p:grpSp>
        <p:nvGrpSpPr>
          <p:cNvPr id="164" name="Google Shape;164;p10"/>
          <p:cNvGrpSpPr/>
          <p:nvPr/>
        </p:nvGrpSpPr>
        <p:grpSpPr>
          <a:xfrm>
            <a:off x="69150" y="137187"/>
            <a:ext cx="9031450" cy="282372"/>
            <a:chOff x="69150" y="137187"/>
            <a:chExt cx="9031450" cy="282372"/>
          </a:xfrm>
        </p:grpSpPr>
        <p:cxnSp>
          <p:nvCxnSpPr>
            <p:cNvPr id="165" name="Google Shape;165;p10"/>
            <p:cNvCxnSpPr/>
            <p:nvPr/>
          </p:nvCxnSpPr>
          <p:spPr>
            <a:xfrm>
              <a:off x="78700" y="278373"/>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66" name="Google Shape;166;p10"/>
            <p:cNvCxnSpPr/>
            <p:nvPr/>
          </p:nvCxnSpPr>
          <p:spPr>
            <a:xfrm>
              <a:off x="69150" y="207780"/>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67" name="Google Shape;167;p10"/>
            <p:cNvCxnSpPr/>
            <p:nvPr/>
          </p:nvCxnSpPr>
          <p:spPr>
            <a:xfrm>
              <a:off x="73925" y="137187"/>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68" name="Google Shape;168;p10"/>
            <p:cNvCxnSpPr/>
            <p:nvPr/>
          </p:nvCxnSpPr>
          <p:spPr>
            <a:xfrm>
              <a:off x="78700" y="419559"/>
              <a:ext cx="9021900" cy="0"/>
            </a:xfrm>
            <a:prstGeom prst="straightConnector1">
              <a:avLst/>
            </a:prstGeom>
            <a:noFill/>
            <a:ln w="9525" cap="flat" cmpd="sng">
              <a:solidFill>
                <a:schemeClr val="dk1"/>
              </a:solidFill>
              <a:prstDash val="solid"/>
              <a:round/>
              <a:headEnd type="none" w="med" len="med"/>
              <a:tailEnd type="none" w="med" len="med"/>
            </a:ln>
          </p:spPr>
        </p:cxnSp>
        <p:cxnSp>
          <p:nvCxnSpPr>
            <p:cNvPr id="169" name="Google Shape;169;p10"/>
            <p:cNvCxnSpPr/>
            <p:nvPr/>
          </p:nvCxnSpPr>
          <p:spPr>
            <a:xfrm>
              <a:off x="78700" y="348966"/>
              <a:ext cx="9021900" cy="0"/>
            </a:xfrm>
            <a:prstGeom prst="straightConnector1">
              <a:avLst/>
            </a:prstGeom>
            <a:noFill/>
            <a:ln w="9525" cap="flat" cmpd="sng">
              <a:solidFill>
                <a:schemeClr val="dk1"/>
              </a:solidFill>
              <a:prstDash val="solid"/>
              <a:round/>
              <a:headEnd type="none" w="med" len="med"/>
              <a:tailEnd type="none" w="med" len="med"/>
            </a:ln>
          </p:spPr>
        </p:cxnSp>
      </p:grpSp>
      <p:sp>
        <p:nvSpPr>
          <p:cNvPr id="170" name="Google Shape;170;p10"/>
          <p:cNvSpPr/>
          <p:nvPr/>
        </p:nvSpPr>
        <p:spPr>
          <a:xfrm>
            <a:off x="70625" y="64225"/>
            <a:ext cx="9028500" cy="5028000"/>
          </a:xfrm>
          <a:prstGeom prst="roundRect">
            <a:avLst>
              <a:gd name="adj" fmla="val 204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 name="Google Shape;171;p10"/>
          <p:cNvGrpSpPr/>
          <p:nvPr/>
        </p:nvGrpSpPr>
        <p:grpSpPr>
          <a:xfrm>
            <a:off x="234375" y="117804"/>
            <a:ext cx="256800" cy="256800"/>
            <a:chOff x="234375" y="110636"/>
            <a:chExt cx="256800" cy="256800"/>
          </a:xfrm>
        </p:grpSpPr>
        <p:sp>
          <p:nvSpPr>
            <p:cNvPr id="172" name="Google Shape;172;p10"/>
            <p:cNvSpPr/>
            <p:nvPr/>
          </p:nvSpPr>
          <p:spPr>
            <a:xfrm>
              <a:off x="234375" y="110636"/>
              <a:ext cx="2568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0"/>
            <p:cNvSpPr/>
            <p:nvPr/>
          </p:nvSpPr>
          <p:spPr>
            <a:xfrm>
              <a:off x="234375" y="110636"/>
              <a:ext cx="256800" cy="256800"/>
            </a:xfrm>
            <a:prstGeom prst="mathMultiply">
              <a:avLst>
                <a:gd name="adj1" fmla="val 2352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74" name="Google Shape;174;p10"/>
          <p:cNvCxnSpPr/>
          <p:nvPr/>
        </p:nvCxnSpPr>
        <p:spPr>
          <a:xfrm>
            <a:off x="73925" y="5008650"/>
            <a:ext cx="9021900" cy="0"/>
          </a:xfrm>
          <a:prstGeom prst="straightConnector1">
            <a:avLst/>
          </a:prstGeom>
          <a:noFill/>
          <a:ln w="9525" cap="flat" cmpd="sng">
            <a:solidFill>
              <a:schemeClr val="dk1"/>
            </a:solidFill>
            <a:prstDash val="solid"/>
            <a:round/>
            <a:headEnd type="none" w="med" len="med"/>
            <a:tailEnd type="none" w="med" len="med"/>
          </a:ln>
        </p:spPr>
      </p:cxnSp>
      <p:grpSp>
        <p:nvGrpSpPr>
          <p:cNvPr id="175" name="Google Shape;175;p10"/>
          <p:cNvGrpSpPr/>
          <p:nvPr/>
        </p:nvGrpSpPr>
        <p:grpSpPr>
          <a:xfrm>
            <a:off x="6760300" y="117804"/>
            <a:ext cx="2161200" cy="256800"/>
            <a:chOff x="6760300" y="96350"/>
            <a:chExt cx="2161200" cy="256800"/>
          </a:xfrm>
        </p:grpSpPr>
        <p:sp>
          <p:nvSpPr>
            <p:cNvPr id="176" name="Google Shape;176;p10"/>
            <p:cNvSpPr/>
            <p:nvPr/>
          </p:nvSpPr>
          <p:spPr>
            <a:xfrm>
              <a:off x="6760300" y="96350"/>
              <a:ext cx="2161200" cy="25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 name="Google Shape;177;p10"/>
            <p:cNvGrpSpPr/>
            <p:nvPr/>
          </p:nvGrpSpPr>
          <p:grpSpPr>
            <a:xfrm>
              <a:off x="8683881" y="115948"/>
              <a:ext cx="159362" cy="217605"/>
              <a:chOff x="2025348" y="3145361"/>
              <a:chExt cx="406327" cy="554831"/>
            </a:xfrm>
          </p:grpSpPr>
          <p:sp>
            <p:nvSpPr>
              <p:cNvPr id="178" name="Google Shape;178;p10"/>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0"/>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0" name="Google Shape;180;p10"/>
          <p:cNvSpPr txBox="1">
            <a:spLocks noGrp="1"/>
          </p:cNvSpPr>
          <p:nvPr>
            <p:ph type="title"/>
          </p:nvPr>
        </p:nvSpPr>
        <p:spPr>
          <a:xfrm>
            <a:off x="715100" y="4044450"/>
            <a:ext cx="7713900" cy="564000"/>
          </a:xfrm>
          <a:prstGeom prst="rect">
            <a:avLst/>
          </a:prstGeom>
          <a:solidFill>
            <a:schemeClr val="lt1"/>
          </a:solidFill>
        </p:spPr>
        <p:txBody>
          <a:bodyPr spcFirstLastPara="1" wrap="square" lIns="91425" tIns="91425" rIns="91425" bIns="91425" anchor="ctr" anchorCtr="0">
            <a:noAutofit/>
          </a:bodyPr>
          <a:lstStyle>
            <a:lvl1pPr lvl="0" algn="l"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3.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Chakra Petch Medium"/>
              <a:buNone/>
              <a:defRPr sz="3500">
                <a:solidFill>
                  <a:schemeClr val="dk1"/>
                </a:solidFill>
                <a:latin typeface="Chakra Petch Medium"/>
                <a:ea typeface="Chakra Petch Medium"/>
                <a:cs typeface="Chakra Petch Medium"/>
                <a:sym typeface="Chakra Petch Medium"/>
              </a:defRPr>
            </a:lvl1pPr>
            <a:lvl2pPr lvl="1" algn="ctr" rtl="0">
              <a:spcBef>
                <a:spcPts val="0"/>
              </a:spcBef>
              <a:spcAft>
                <a:spcPts val="0"/>
              </a:spcAft>
              <a:buClr>
                <a:schemeClr val="dk1"/>
              </a:buClr>
              <a:buSzPts val="3500"/>
              <a:buFont typeface="Chakra Petch Medium"/>
              <a:buNone/>
              <a:defRPr sz="3500">
                <a:solidFill>
                  <a:schemeClr val="dk1"/>
                </a:solidFill>
                <a:latin typeface="Chakra Petch Medium"/>
                <a:ea typeface="Chakra Petch Medium"/>
                <a:cs typeface="Chakra Petch Medium"/>
                <a:sym typeface="Chakra Petch Medium"/>
              </a:defRPr>
            </a:lvl2pPr>
            <a:lvl3pPr lvl="2" algn="ctr" rtl="0">
              <a:spcBef>
                <a:spcPts val="0"/>
              </a:spcBef>
              <a:spcAft>
                <a:spcPts val="0"/>
              </a:spcAft>
              <a:buClr>
                <a:schemeClr val="dk1"/>
              </a:buClr>
              <a:buSzPts val="3500"/>
              <a:buFont typeface="Chakra Petch Medium"/>
              <a:buNone/>
              <a:defRPr sz="3500">
                <a:solidFill>
                  <a:schemeClr val="dk1"/>
                </a:solidFill>
                <a:latin typeface="Chakra Petch Medium"/>
                <a:ea typeface="Chakra Petch Medium"/>
                <a:cs typeface="Chakra Petch Medium"/>
                <a:sym typeface="Chakra Petch Medium"/>
              </a:defRPr>
            </a:lvl3pPr>
            <a:lvl4pPr lvl="3" algn="ctr" rtl="0">
              <a:spcBef>
                <a:spcPts val="0"/>
              </a:spcBef>
              <a:spcAft>
                <a:spcPts val="0"/>
              </a:spcAft>
              <a:buClr>
                <a:schemeClr val="dk1"/>
              </a:buClr>
              <a:buSzPts val="3500"/>
              <a:buFont typeface="Chakra Petch Medium"/>
              <a:buNone/>
              <a:defRPr sz="3500">
                <a:solidFill>
                  <a:schemeClr val="dk1"/>
                </a:solidFill>
                <a:latin typeface="Chakra Petch Medium"/>
                <a:ea typeface="Chakra Petch Medium"/>
                <a:cs typeface="Chakra Petch Medium"/>
                <a:sym typeface="Chakra Petch Medium"/>
              </a:defRPr>
            </a:lvl4pPr>
            <a:lvl5pPr lvl="4" algn="ctr" rtl="0">
              <a:spcBef>
                <a:spcPts val="0"/>
              </a:spcBef>
              <a:spcAft>
                <a:spcPts val="0"/>
              </a:spcAft>
              <a:buClr>
                <a:schemeClr val="dk1"/>
              </a:buClr>
              <a:buSzPts val="3500"/>
              <a:buFont typeface="Chakra Petch Medium"/>
              <a:buNone/>
              <a:defRPr sz="3500">
                <a:solidFill>
                  <a:schemeClr val="dk1"/>
                </a:solidFill>
                <a:latin typeface="Chakra Petch Medium"/>
                <a:ea typeface="Chakra Petch Medium"/>
                <a:cs typeface="Chakra Petch Medium"/>
                <a:sym typeface="Chakra Petch Medium"/>
              </a:defRPr>
            </a:lvl5pPr>
            <a:lvl6pPr lvl="5" algn="ctr" rtl="0">
              <a:spcBef>
                <a:spcPts val="0"/>
              </a:spcBef>
              <a:spcAft>
                <a:spcPts val="0"/>
              </a:spcAft>
              <a:buClr>
                <a:schemeClr val="dk1"/>
              </a:buClr>
              <a:buSzPts val="3500"/>
              <a:buFont typeface="Chakra Petch Medium"/>
              <a:buNone/>
              <a:defRPr sz="3500">
                <a:solidFill>
                  <a:schemeClr val="dk1"/>
                </a:solidFill>
                <a:latin typeface="Chakra Petch Medium"/>
                <a:ea typeface="Chakra Petch Medium"/>
                <a:cs typeface="Chakra Petch Medium"/>
                <a:sym typeface="Chakra Petch Medium"/>
              </a:defRPr>
            </a:lvl6pPr>
            <a:lvl7pPr lvl="6" algn="ctr" rtl="0">
              <a:spcBef>
                <a:spcPts val="0"/>
              </a:spcBef>
              <a:spcAft>
                <a:spcPts val="0"/>
              </a:spcAft>
              <a:buClr>
                <a:schemeClr val="dk1"/>
              </a:buClr>
              <a:buSzPts val="3500"/>
              <a:buFont typeface="Chakra Petch Medium"/>
              <a:buNone/>
              <a:defRPr sz="3500">
                <a:solidFill>
                  <a:schemeClr val="dk1"/>
                </a:solidFill>
                <a:latin typeface="Chakra Petch Medium"/>
                <a:ea typeface="Chakra Petch Medium"/>
                <a:cs typeface="Chakra Petch Medium"/>
                <a:sym typeface="Chakra Petch Medium"/>
              </a:defRPr>
            </a:lvl7pPr>
            <a:lvl8pPr lvl="7" algn="ctr" rtl="0">
              <a:spcBef>
                <a:spcPts val="0"/>
              </a:spcBef>
              <a:spcAft>
                <a:spcPts val="0"/>
              </a:spcAft>
              <a:buClr>
                <a:schemeClr val="dk1"/>
              </a:buClr>
              <a:buSzPts val="3500"/>
              <a:buFont typeface="Chakra Petch Medium"/>
              <a:buNone/>
              <a:defRPr sz="3500">
                <a:solidFill>
                  <a:schemeClr val="dk1"/>
                </a:solidFill>
                <a:latin typeface="Chakra Petch Medium"/>
                <a:ea typeface="Chakra Petch Medium"/>
                <a:cs typeface="Chakra Petch Medium"/>
                <a:sym typeface="Chakra Petch Medium"/>
              </a:defRPr>
            </a:lvl8pPr>
            <a:lvl9pPr lvl="8" algn="ctr" rtl="0">
              <a:spcBef>
                <a:spcPts val="0"/>
              </a:spcBef>
              <a:spcAft>
                <a:spcPts val="0"/>
              </a:spcAft>
              <a:buClr>
                <a:schemeClr val="dk1"/>
              </a:buClr>
              <a:buSzPts val="3500"/>
              <a:buFont typeface="Chakra Petch Medium"/>
              <a:buNone/>
              <a:defRPr sz="3500">
                <a:solidFill>
                  <a:schemeClr val="dk1"/>
                </a:solidFill>
                <a:latin typeface="Chakra Petch Medium"/>
                <a:ea typeface="Chakra Petch Medium"/>
                <a:cs typeface="Chakra Petch Medium"/>
                <a:sym typeface="Chakra Petch Medium"/>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Fira Code"/>
              <a:buChar char="●"/>
              <a:defRPr>
                <a:solidFill>
                  <a:schemeClr val="dk1"/>
                </a:solidFill>
                <a:latin typeface="Fira Code"/>
                <a:ea typeface="Fira Code"/>
                <a:cs typeface="Fira Code"/>
                <a:sym typeface="Fira Code"/>
              </a:defRPr>
            </a:lvl1pPr>
            <a:lvl2pPr marL="914400" lvl="1" indent="-317500">
              <a:lnSpc>
                <a:spcPct val="115000"/>
              </a:lnSpc>
              <a:spcBef>
                <a:spcPts val="1600"/>
              </a:spcBef>
              <a:spcAft>
                <a:spcPts val="0"/>
              </a:spcAft>
              <a:buClr>
                <a:schemeClr val="dk1"/>
              </a:buClr>
              <a:buSzPts val="1400"/>
              <a:buFont typeface="Fira Code"/>
              <a:buChar char="○"/>
              <a:defRPr>
                <a:solidFill>
                  <a:schemeClr val="dk1"/>
                </a:solidFill>
                <a:latin typeface="Fira Code"/>
                <a:ea typeface="Fira Code"/>
                <a:cs typeface="Fira Code"/>
                <a:sym typeface="Fira Code"/>
              </a:defRPr>
            </a:lvl2pPr>
            <a:lvl3pPr marL="1371600" lvl="2" indent="-317500">
              <a:lnSpc>
                <a:spcPct val="115000"/>
              </a:lnSpc>
              <a:spcBef>
                <a:spcPts val="1600"/>
              </a:spcBef>
              <a:spcAft>
                <a:spcPts val="0"/>
              </a:spcAft>
              <a:buClr>
                <a:schemeClr val="dk1"/>
              </a:buClr>
              <a:buSzPts val="1400"/>
              <a:buFont typeface="Fira Code"/>
              <a:buChar char="■"/>
              <a:defRPr>
                <a:solidFill>
                  <a:schemeClr val="dk1"/>
                </a:solidFill>
                <a:latin typeface="Fira Code"/>
                <a:ea typeface="Fira Code"/>
                <a:cs typeface="Fira Code"/>
                <a:sym typeface="Fira Code"/>
              </a:defRPr>
            </a:lvl3pPr>
            <a:lvl4pPr marL="1828800" lvl="3" indent="-317500">
              <a:lnSpc>
                <a:spcPct val="115000"/>
              </a:lnSpc>
              <a:spcBef>
                <a:spcPts val="1600"/>
              </a:spcBef>
              <a:spcAft>
                <a:spcPts val="0"/>
              </a:spcAft>
              <a:buClr>
                <a:schemeClr val="dk1"/>
              </a:buClr>
              <a:buSzPts val="1400"/>
              <a:buFont typeface="Fira Code"/>
              <a:buChar char="●"/>
              <a:defRPr>
                <a:solidFill>
                  <a:schemeClr val="dk1"/>
                </a:solidFill>
                <a:latin typeface="Fira Code"/>
                <a:ea typeface="Fira Code"/>
                <a:cs typeface="Fira Code"/>
                <a:sym typeface="Fira Code"/>
              </a:defRPr>
            </a:lvl4pPr>
            <a:lvl5pPr marL="2286000" lvl="4" indent="-317500">
              <a:lnSpc>
                <a:spcPct val="115000"/>
              </a:lnSpc>
              <a:spcBef>
                <a:spcPts val="1600"/>
              </a:spcBef>
              <a:spcAft>
                <a:spcPts val="0"/>
              </a:spcAft>
              <a:buClr>
                <a:schemeClr val="dk1"/>
              </a:buClr>
              <a:buSzPts val="1400"/>
              <a:buFont typeface="Fira Code"/>
              <a:buChar char="○"/>
              <a:defRPr>
                <a:solidFill>
                  <a:schemeClr val="dk1"/>
                </a:solidFill>
                <a:latin typeface="Fira Code"/>
                <a:ea typeface="Fira Code"/>
                <a:cs typeface="Fira Code"/>
                <a:sym typeface="Fira Code"/>
              </a:defRPr>
            </a:lvl5pPr>
            <a:lvl6pPr marL="2743200" lvl="5" indent="-317500">
              <a:lnSpc>
                <a:spcPct val="115000"/>
              </a:lnSpc>
              <a:spcBef>
                <a:spcPts val="1600"/>
              </a:spcBef>
              <a:spcAft>
                <a:spcPts val="0"/>
              </a:spcAft>
              <a:buClr>
                <a:schemeClr val="dk1"/>
              </a:buClr>
              <a:buSzPts val="1400"/>
              <a:buFont typeface="Fira Code"/>
              <a:buChar char="■"/>
              <a:defRPr>
                <a:solidFill>
                  <a:schemeClr val="dk1"/>
                </a:solidFill>
                <a:latin typeface="Fira Code"/>
                <a:ea typeface="Fira Code"/>
                <a:cs typeface="Fira Code"/>
                <a:sym typeface="Fira Code"/>
              </a:defRPr>
            </a:lvl6pPr>
            <a:lvl7pPr marL="3200400" lvl="6" indent="-317500">
              <a:lnSpc>
                <a:spcPct val="115000"/>
              </a:lnSpc>
              <a:spcBef>
                <a:spcPts val="1600"/>
              </a:spcBef>
              <a:spcAft>
                <a:spcPts val="0"/>
              </a:spcAft>
              <a:buClr>
                <a:schemeClr val="dk1"/>
              </a:buClr>
              <a:buSzPts val="1400"/>
              <a:buFont typeface="Fira Code"/>
              <a:buChar char="●"/>
              <a:defRPr>
                <a:solidFill>
                  <a:schemeClr val="dk1"/>
                </a:solidFill>
                <a:latin typeface="Fira Code"/>
                <a:ea typeface="Fira Code"/>
                <a:cs typeface="Fira Code"/>
                <a:sym typeface="Fira Code"/>
              </a:defRPr>
            </a:lvl7pPr>
            <a:lvl8pPr marL="3657600" lvl="7" indent="-317500">
              <a:lnSpc>
                <a:spcPct val="115000"/>
              </a:lnSpc>
              <a:spcBef>
                <a:spcPts val="1600"/>
              </a:spcBef>
              <a:spcAft>
                <a:spcPts val="0"/>
              </a:spcAft>
              <a:buClr>
                <a:schemeClr val="dk1"/>
              </a:buClr>
              <a:buSzPts val="1400"/>
              <a:buFont typeface="Fira Code"/>
              <a:buChar char="○"/>
              <a:defRPr>
                <a:solidFill>
                  <a:schemeClr val="dk1"/>
                </a:solidFill>
                <a:latin typeface="Fira Code"/>
                <a:ea typeface="Fira Code"/>
                <a:cs typeface="Fira Code"/>
                <a:sym typeface="Fira Code"/>
              </a:defRPr>
            </a:lvl8pPr>
            <a:lvl9pPr marL="4114800" lvl="8" indent="-317500">
              <a:lnSpc>
                <a:spcPct val="115000"/>
              </a:lnSpc>
              <a:spcBef>
                <a:spcPts val="1600"/>
              </a:spcBef>
              <a:spcAft>
                <a:spcPts val="1600"/>
              </a:spcAft>
              <a:buClr>
                <a:schemeClr val="dk1"/>
              </a:buClr>
              <a:buSzPts val="1400"/>
              <a:buFont typeface="Fira Code"/>
              <a:buChar char="■"/>
              <a:defRPr>
                <a:solidFill>
                  <a:schemeClr val="dk1"/>
                </a:solidFill>
                <a:latin typeface="Fira Code"/>
                <a:ea typeface="Fira Code"/>
                <a:cs typeface="Fira Code"/>
                <a:sym typeface="Fira Cod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655"/>
        <p:cNvGrpSpPr/>
        <p:nvPr/>
      </p:nvGrpSpPr>
      <p:grpSpPr>
        <a:xfrm>
          <a:off x="0" y="0"/>
          <a:ext cx="0" cy="0"/>
          <a:chOff x="0" y="0"/>
          <a:chExt cx="0" cy="0"/>
        </a:xfrm>
      </p:grpSpPr>
      <p:sp>
        <p:nvSpPr>
          <p:cNvPr id="656" name="Google Shape;656;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657" name="Google Shape;657;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hyperlink" Target="https://unibucro0.sharepoint.com/:b:/r/sites/InginerieSoftware-Informatic-2022-2023/Shared%20Documents/General/Len%20Bass_%20Paul%20Clements_%20Rick%20Kazman%20-%20Software%20Architecture%20in%20Practice,%204th%20Edition-Addison-Wesley%20Professional%20(2021).pdf?csf=1&amp;web=1&amp;e=aENqwk" TargetMode="Externa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8" Type="http://schemas.openxmlformats.org/officeDocument/2006/relationships/slide" Target="slide60.xml"/><Relationship Id="rId13" Type="http://schemas.openxmlformats.org/officeDocument/2006/relationships/hyperlink" Target="https://storyset.com/?utm_source=slidesgo_template&amp;utm_medium=referral-link&amp;utm_campaign=slidesgo_contents_of_this_template&amp;utm_term=storyset&amp;utm_content=storyset" TargetMode="External"/><Relationship Id="rId3" Type="http://schemas.openxmlformats.org/officeDocument/2006/relationships/hyperlink" Target="http://bit.ly/2Tynxth" TargetMode="External"/><Relationship Id="rId7" Type="http://schemas.openxmlformats.org/officeDocument/2006/relationships/hyperlink" Target="https://slidesgo.com/slidesgo-school/powerpoint-tutorials/how-to-download-the-fonts-for-our-powerpoint-templates?utm_source=slidesgo_template&amp;utm_medium=referral-link&amp;utm_campaign=sg_credits&amp;utm_content=slidesgo-school" TargetMode="External"/><Relationship Id="rId12" Type="http://schemas.openxmlformats.org/officeDocument/2006/relationships/slide" Target="slide66.xml"/><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slide" Target="slide65.xml"/><Relationship Id="rId11" Type="http://schemas.openxmlformats.org/officeDocument/2006/relationships/slide" Target="slide63.xml"/><Relationship Id="rId5" Type="http://schemas.openxmlformats.org/officeDocument/2006/relationships/hyperlink" Target="http://bit.ly/33VAFh3" TargetMode="External"/><Relationship Id="rId15" Type="http://schemas.openxmlformats.org/officeDocument/2006/relationships/slide" Target="slide73.xml"/><Relationship Id="rId10" Type="http://schemas.openxmlformats.org/officeDocument/2006/relationships/slide" Target="slide62.xml"/><Relationship Id="rId4" Type="http://schemas.openxmlformats.org/officeDocument/2006/relationships/hyperlink" Target="http://bit.ly/30B07Gq" TargetMode="External"/><Relationship Id="rId9" Type="http://schemas.openxmlformats.org/officeDocument/2006/relationships/slide" Target="slide59.xml"/><Relationship Id="rId14" Type="http://schemas.openxmlformats.org/officeDocument/2006/relationships/slide" Target="slide6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3" Type="http://schemas.openxmlformats.org/officeDocument/2006/relationships/hyperlink" Target="https://careerwise.minnstate.edu/careers/industryDetail?in=541" TargetMode="External"/><Relationship Id="rId7" Type="http://schemas.openxmlformats.org/officeDocument/2006/relationships/hyperlink" Target="https://careerwise.minnstate.edu/careers/industryDetail?in=551" TargetMode="External"/><Relationship Id="rId2" Type="http://schemas.openxmlformats.org/officeDocument/2006/relationships/notesSlide" Target="../notesSlides/notesSlide17.xml"/><Relationship Id="rId1" Type="http://schemas.openxmlformats.org/officeDocument/2006/relationships/slideLayout" Target="../slideLayouts/slideLayout5.xml"/><Relationship Id="rId6" Type="http://schemas.openxmlformats.org/officeDocument/2006/relationships/hyperlink" Target="https://careerwise.minnstate.edu/careers/industryDetail?in=524" TargetMode="External"/><Relationship Id="rId5" Type="http://schemas.openxmlformats.org/officeDocument/2006/relationships/hyperlink" Target="https://careerwise.minnstate.edu/careers/industryDetail?in=334" TargetMode="External"/><Relationship Id="rId4" Type="http://schemas.openxmlformats.org/officeDocument/2006/relationships/hyperlink" Target="https://careerwise.minnstate.edu/careers/industryDetail?in=511" TargetMode="Externa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hyperlink" Target="https://www.oreilly.com/library/view/software-architecture-in/9780136885979/" TargetMode="External"/></Relationships>
</file>

<file path=ppt/slides/_rels/slide4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9.xml"/><Relationship Id="rId1" Type="http://schemas.openxmlformats.org/officeDocument/2006/relationships/slideLayout" Target="../slideLayouts/slideLayout5.xml"/><Relationship Id="rId5" Type="http://schemas.openxmlformats.org/officeDocument/2006/relationships/image" Target="../media/image13.png"/><Relationship Id="rId4" Type="http://schemas.openxmlformats.org/officeDocument/2006/relationships/hyperlink" Target="https://docs.google.com/spreadsheets/d/11yv7EdYD4_grC8B5ESifKg5OlF1xMVQWVQ_UsUPILYs/copy#gid=0" TargetMode="Externa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3.xm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hyperlink" Target="https://docs.google.com/spreadsheets/d/11yv7EdYD4_grC8B5ESifKg5OlF1xMVQWVQ_UsUPILYs/copy#gid=2058508410"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3.xml"/><Relationship Id="rId1" Type="http://schemas.openxmlformats.org/officeDocument/2006/relationships/slideLayout" Target="../slideLayouts/slideLayout25.xml"/></Relationships>
</file>

<file path=ppt/slides/_rels/slide5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4.xml"/><Relationship Id="rId1" Type="http://schemas.openxmlformats.org/officeDocument/2006/relationships/slideLayout" Target="../slideLayouts/slideLayout16.xml"/><Relationship Id="rId5" Type="http://schemas.openxmlformats.org/officeDocument/2006/relationships/image" Target="../media/image18.png"/><Relationship Id="rId4" Type="http://schemas.openxmlformats.org/officeDocument/2006/relationships/image" Target="../media/image17.png"/></Relationships>
</file>

<file path=ppt/slides/_rels/slide5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5.xml"/><Relationship Id="rId1" Type="http://schemas.openxmlformats.org/officeDocument/2006/relationships/slideLayout" Target="../slideLayouts/slideLayout27.xml"/></Relationships>
</file>

<file path=ppt/slides/_rels/slide5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6.xml"/><Relationship Id="rId1" Type="http://schemas.openxmlformats.org/officeDocument/2006/relationships/slideLayout" Target="../slideLayouts/slideLayout26.xml"/></Relationships>
</file>

<file path=ppt/slides/_rels/slide58.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37.xml"/><Relationship Id="rId1" Type="http://schemas.openxmlformats.org/officeDocument/2006/relationships/slideLayout" Target="../slideLayouts/slideLayout2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8" Type="http://schemas.openxmlformats.org/officeDocument/2006/relationships/hyperlink" Target="https://www.freepik.com/free-vector/multimedia-icons_715161.htm#query=technology%20elements%20freepik&amp;position=49&amp;from_view=search/?utm_source=slidesgo_template&amp;utm_medium=referral-link&amp;utm_campaign=sg_resources&amp;utm_content=freepik" TargetMode="External"/><Relationship Id="rId3" Type="http://schemas.openxmlformats.org/officeDocument/2006/relationships/hyperlink" Target="https://www.freepik.com/free-photo/young-woman-browsing-laptop-road-trip_10852197.htm#query=laptop%20freepik&amp;position=7&amp;from_view=search/?utm_source=slidesgo_template&amp;utm_medium=referral-link&amp;utm_campaign=sg_resources&amp;utm_content=freepik" TargetMode="External"/><Relationship Id="rId7" Type="http://schemas.openxmlformats.org/officeDocument/2006/relationships/hyperlink" Target="https://www.freepik.com/free-vector/modern-cursor-set_1538077.htm#query=computers%20elements%20freepik&amp;position=37&amp;from_view=search/?utm_source=slidesgo_template&amp;utm_medium=referral-link&amp;utm_campaign=sg_resources&amp;utm_content=freepik" TargetMode="External"/><Relationship Id="rId2" Type="http://schemas.openxmlformats.org/officeDocument/2006/relationships/notesSlide" Target="../notesSlides/notesSlide40.xml"/><Relationship Id="rId1" Type="http://schemas.openxmlformats.org/officeDocument/2006/relationships/slideLayout" Target="../slideLayouts/slideLayout28.xml"/><Relationship Id="rId6" Type="http://schemas.openxmlformats.org/officeDocument/2006/relationships/hyperlink" Target="https://www.freepik.com/free-vector/black-friday-background-with-black-white-elements_958558.htm#&amp;position=2&amp;from_view=collections/?utm_source=slidesgo_template&amp;utm_medium=referral-link&amp;utm_campaign=sg_resources&amp;utm_content=freepik" TargetMode="External"/><Relationship Id="rId5" Type="http://schemas.openxmlformats.org/officeDocument/2006/relationships/hyperlink" Target="https://www.freepik.com/free-photo/flat-lay-desk-with-laptop-glasses_5574546.htm#query=laptop%20freepik&amp;position=13&amp;from_view=search/?utm_source=slidesgo_template&amp;utm_medium=referral-link&amp;utm_campaign=sg_resources&amp;utm_content=freepik" TargetMode="External"/><Relationship Id="rId4" Type="http://schemas.openxmlformats.org/officeDocument/2006/relationships/hyperlink" Target="https://www.freepik.com/free-photo/high-angle-woman-drawing-desk-with-laptop_14600833.htm#query=laptop%20freepik&amp;position=17&amp;from_view=search/?utm_source=slidesgo_template&amp;utm_medium=referral-link&amp;utm_campaign=sg_resources&amp;utm_content=freepik" TargetMode="External"/><Relationship Id="rId9" Type="http://schemas.openxmlformats.org/officeDocument/2006/relationships/hyperlink" Target="https://www.freepik.com/free-vector/set-white-speech-bubbles-pixel-art-style_947616.htm#&amp;position=3&amp;from_view=collections/?utm_source=slidesgo_template&amp;utm_medium=referral-link&amp;utm_campaign=sg_resources&amp;utm_content=freepik" TargetMode="External"/></Relationships>
</file>

<file path=ppt/slides/_rels/slide62.xml.rels><?xml version="1.0" encoding="UTF-8" standalone="yes"?>
<Relationships xmlns="http://schemas.openxmlformats.org/package/2006/relationships"><Relationship Id="rId8" Type="http://schemas.openxmlformats.org/officeDocument/2006/relationships/hyperlink" Target="https://www.freepik.com/free-vector/pixel-mouse-cursors-pointer-arrow-wait_11053931.htm#query=11053931&amp;position=0&amp;from_view=search/?utm_source=slidesgo_template&amp;utm_medium=referral-link&amp;utm_campaign=sg_resources&amp;utm_content=freepik" TargetMode="External"/><Relationship Id="rId3" Type="http://schemas.openxmlformats.org/officeDocument/2006/relationships/hyperlink" Target="https://www.freepik.com/free-photo/laptop_4442662.htm#&amp;position=0&amp;from_view=collections/?utm_source=slidesgo_template&amp;utm_medium=referral-link&amp;utm_campaign=sg_resources&amp;utm_content=freepik" TargetMode="External"/><Relationship Id="rId7" Type="http://schemas.openxmlformats.org/officeDocument/2006/relationships/hyperlink" Target="https://www.freepik.com/free-vector/pixel-gaming-youtube-channel-art_13109009.htm#query=13109009&amp;position=0&amp;from_view=search/?utm_source=slidesgo_template&amp;utm_medium=referral-link&amp;utm_campaign=sg_resources&amp;utm_content=freepik" TargetMode="External"/><Relationship Id="rId2" Type="http://schemas.openxmlformats.org/officeDocument/2006/relationships/notesSlide" Target="../notesSlides/notesSlide41.xml"/><Relationship Id="rId1" Type="http://schemas.openxmlformats.org/officeDocument/2006/relationships/slideLayout" Target="../slideLayouts/slideLayout28.xml"/><Relationship Id="rId6" Type="http://schemas.openxmlformats.org/officeDocument/2006/relationships/hyperlink" Target="https://www.freepik.com/free-vector/set-white-speech-bubbles-pixel-art-style_947616.htm#&amp;position=3&amp;from_view=collections/?utm_source=slidesgo_template&amp;utm_medium=referral-link&amp;utm_campaign=sg_resources&amp;utm_content=freepik" TargetMode="External"/><Relationship Id="rId5" Type="http://schemas.openxmlformats.org/officeDocument/2006/relationships/hyperlink" Target="https://www.freepik.com/free-photo/medium-shot-colleagues-back-office_18300431.htm/?utm_source=slidesgo_template&amp;utm_medium=referral-link&amp;utm_campaign=sg_resources&amp;utm_content=freepik" TargetMode="External"/><Relationship Id="rId4" Type="http://schemas.openxmlformats.org/officeDocument/2006/relationships/hyperlink" Target="https://www.freepik.com/free-photo/white-keyboard-modern-laptop_3648545.htm#&amp;position=1&amp;from_view=collections/?utm_source=slidesgo_template&amp;utm_medium=referral-link&amp;utm_campaign=sg_resources&amp;utm_content=freepik" TargetMode="External"/><Relationship Id="rId9" Type="http://schemas.openxmlformats.org/officeDocument/2006/relationships/hyperlink" Target="https://www.freepik.com/free-vector/vector-pixel-mouse-cursors-white-hand-drag-arrow-pointer_11053927.htm#query=11053927&amp;position=0&amp;from_view=search/?utm_source=slidesgo_template&amp;utm_medium=referral-link&amp;utm_campaign=sg_resources&amp;utm_content=freepik" TargetMode="External"/></Relationships>
</file>

<file path=ppt/slides/_rels/slide63.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42.xml"/><Relationship Id="rId1" Type="http://schemas.openxmlformats.org/officeDocument/2006/relationships/slideLayout" Target="../slideLayouts/slideLayout33.xml"/><Relationship Id="rId6" Type="http://schemas.openxmlformats.org/officeDocument/2006/relationships/slide" Target="slide59.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6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3.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59.xml"/></Relationships>
</file>

<file path=ppt/slides/_rels/slide65.xml.rels><?xml version="1.0" encoding="UTF-8" standalone="yes"?>
<Relationships xmlns="http://schemas.openxmlformats.org/package/2006/relationships"><Relationship Id="rId3" Type="http://schemas.openxmlformats.org/officeDocument/2006/relationships/hyperlink" Target="https://fonts.google.com/specimen/Chakra+Petch" TargetMode="External"/><Relationship Id="rId2" Type="http://schemas.openxmlformats.org/officeDocument/2006/relationships/notesSlide" Target="../notesSlides/notesSlide44.xml"/><Relationship Id="rId1" Type="http://schemas.openxmlformats.org/officeDocument/2006/relationships/slideLayout" Target="../slideLayouts/slideLayout33.xml"/><Relationship Id="rId4" Type="http://schemas.openxmlformats.org/officeDocument/2006/relationships/hyperlink" Target="https://fonts.google.com/specimen/Fira+Code" TargetMode="External"/></Relationships>
</file>

<file path=ppt/slides/_rels/slide6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6.gif"/><Relationship Id="rId2" Type="http://schemas.openxmlformats.org/officeDocument/2006/relationships/notesSlide" Target="../notesSlides/notesSlide45.xml"/><Relationship Id="rId1" Type="http://schemas.openxmlformats.org/officeDocument/2006/relationships/slideLayout" Target="../slideLayouts/slideLayout33.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5.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4.gif"/><Relationship Id="rId4" Type="http://schemas.openxmlformats.org/officeDocument/2006/relationships/image" Target="../media/image22.gif"/><Relationship Id="rId9" Type="http://schemas.openxmlformats.org/officeDocument/2006/relationships/image" Target="../media/image23.gif"/></Relationships>
</file>

<file path=ppt/slides/_rels/slide6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6.xml"/><Relationship Id="rId1" Type="http://schemas.openxmlformats.org/officeDocument/2006/relationships/slideLayout" Target="../slideLayouts/slideLayout3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2.xml"/></Relationships>
</file>

<file path=ppt/slides/_rels/slide73.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2.xml"/><Relationship Id="rId1" Type="http://schemas.openxmlformats.org/officeDocument/2006/relationships/slideLayout" Target="../slideLayouts/slideLayout3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9.xml"/><Relationship Id="rId1" Type="http://schemas.openxmlformats.org/officeDocument/2006/relationships/slideLayout" Target="../slideLayouts/slideLayout32.xml"/><Relationship Id="rId4" Type="http://schemas.openxmlformats.org/officeDocument/2006/relationships/image" Target="../media/image2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sp>
        <p:nvSpPr>
          <p:cNvPr id="665" name="Google Shape;665;p36"/>
          <p:cNvSpPr txBox="1">
            <a:spLocks noGrp="1"/>
          </p:cNvSpPr>
          <p:nvPr>
            <p:ph type="ctrTitle"/>
          </p:nvPr>
        </p:nvSpPr>
        <p:spPr>
          <a:xfrm>
            <a:off x="715150" y="941500"/>
            <a:ext cx="7713600" cy="303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4500" dirty="0"/>
              <a:t>Course 9 - Software Architecture II</a:t>
            </a:r>
            <a:endParaRPr lang="en-GB" sz="3100" dirty="0"/>
          </a:p>
          <a:p>
            <a:pPr marL="0" lvl="0" indent="0" algn="l" rtl="0">
              <a:spcBef>
                <a:spcPts val="1500"/>
              </a:spcBef>
              <a:spcAft>
                <a:spcPts val="0"/>
              </a:spcAft>
              <a:buNone/>
            </a:pPr>
            <a:r>
              <a:rPr lang="en-GB" sz="3100" dirty="0" err="1"/>
              <a:t>Inginerie</a:t>
            </a:r>
            <a:r>
              <a:rPr lang="en-GB" sz="3100" dirty="0"/>
              <a:t> Software</a:t>
            </a:r>
            <a:endParaRPr lang="en-GB" sz="3100" dirty="0">
              <a:solidFill>
                <a:schemeClr val="accent1"/>
              </a:solidFill>
            </a:endParaRPr>
          </a:p>
        </p:txBody>
      </p:sp>
      <p:sp>
        <p:nvSpPr>
          <p:cNvPr id="666" name="Google Shape;666;p36"/>
          <p:cNvSpPr txBox="1">
            <a:spLocks noGrp="1"/>
          </p:cNvSpPr>
          <p:nvPr>
            <p:ph type="subTitle" idx="1"/>
          </p:nvPr>
        </p:nvSpPr>
        <p:spPr>
          <a:xfrm>
            <a:off x="715250" y="3952400"/>
            <a:ext cx="7713600" cy="24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t>Anul</a:t>
            </a:r>
            <a:r>
              <a:rPr lang="en" dirty="0"/>
              <a:t> </a:t>
            </a:r>
            <a:r>
              <a:rPr lang="en" dirty="0" err="1"/>
              <a:t>universitar</a:t>
            </a:r>
            <a:r>
              <a:rPr lang="en" dirty="0"/>
              <a:t> </a:t>
            </a:r>
            <a:r>
              <a:rPr lang="en" dirty="0">
                <a:solidFill>
                  <a:schemeClr val="lt1"/>
                </a:solidFill>
                <a:highlight>
                  <a:schemeClr val="dk1"/>
                </a:highlight>
              </a:rPr>
              <a:t>2022-2023</a:t>
            </a:r>
            <a:endParaRPr dirty="0">
              <a:solidFill>
                <a:schemeClr val="lt1"/>
              </a:solidFill>
              <a:highlight>
                <a:schemeClr val="dk1"/>
              </a:highlight>
            </a:endParaRPr>
          </a:p>
        </p:txBody>
      </p:sp>
      <p:grpSp>
        <p:nvGrpSpPr>
          <p:cNvPr id="667" name="Google Shape;667;p36"/>
          <p:cNvGrpSpPr/>
          <p:nvPr/>
        </p:nvGrpSpPr>
        <p:grpSpPr>
          <a:xfrm>
            <a:off x="7587247" y="2888719"/>
            <a:ext cx="378215" cy="598023"/>
            <a:chOff x="1654675" y="1997765"/>
            <a:chExt cx="445587" cy="704551"/>
          </a:xfrm>
        </p:grpSpPr>
        <p:sp>
          <p:nvSpPr>
            <p:cNvPr id="668" name="Google Shape;668;p36"/>
            <p:cNvSpPr/>
            <p:nvPr/>
          </p:nvSpPr>
          <p:spPr>
            <a:xfrm>
              <a:off x="1655926" y="1998979"/>
              <a:ext cx="440657" cy="703336"/>
            </a:xfrm>
            <a:custGeom>
              <a:avLst/>
              <a:gdLst/>
              <a:ahLst/>
              <a:cxnLst/>
              <a:rect l="l" t="t" r="r" b="b"/>
              <a:pathLst>
                <a:path w="11976" h="19115" extrusionOk="0">
                  <a:moveTo>
                    <a:pt x="0" y="1"/>
                  </a:moveTo>
                  <a:lnTo>
                    <a:pt x="0" y="17113"/>
                  </a:lnTo>
                  <a:lnTo>
                    <a:pt x="2002" y="17113"/>
                  </a:lnTo>
                  <a:lnTo>
                    <a:pt x="2002" y="16112"/>
                  </a:lnTo>
                  <a:lnTo>
                    <a:pt x="3002" y="16112"/>
                  </a:lnTo>
                  <a:lnTo>
                    <a:pt x="3002" y="15112"/>
                  </a:lnTo>
                  <a:lnTo>
                    <a:pt x="4003" y="15112"/>
                  </a:lnTo>
                  <a:lnTo>
                    <a:pt x="4003" y="14111"/>
                  </a:lnTo>
                  <a:lnTo>
                    <a:pt x="4971" y="14111"/>
                  </a:lnTo>
                  <a:lnTo>
                    <a:pt x="4971" y="16112"/>
                  </a:lnTo>
                  <a:lnTo>
                    <a:pt x="5971" y="16112"/>
                  </a:lnTo>
                  <a:lnTo>
                    <a:pt x="5971" y="18114"/>
                  </a:lnTo>
                  <a:lnTo>
                    <a:pt x="6972" y="18114"/>
                  </a:lnTo>
                  <a:lnTo>
                    <a:pt x="6972" y="19115"/>
                  </a:lnTo>
                  <a:lnTo>
                    <a:pt x="8973" y="19115"/>
                  </a:lnTo>
                  <a:lnTo>
                    <a:pt x="8973" y="18114"/>
                  </a:lnTo>
                  <a:lnTo>
                    <a:pt x="9974" y="18114"/>
                  </a:lnTo>
                  <a:lnTo>
                    <a:pt x="9974" y="16112"/>
                  </a:lnTo>
                  <a:lnTo>
                    <a:pt x="8973" y="16112"/>
                  </a:lnTo>
                  <a:lnTo>
                    <a:pt x="8973" y="14111"/>
                  </a:lnTo>
                  <a:lnTo>
                    <a:pt x="7973" y="14111"/>
                  </a:lnTo>
                  <a:lnTo>
                    <a:pt x="7973" y="13110"/>
                  </a:lnTo>
                  <a:lnTo>
                    <a:pt x="11976" y="13110"/>
                  </a:lnTo>
                  <a:lnTo>
                    <a:pt x="11976" y="12110"/>
                  </a:lnTo>
                  <a:lnTo>
                    <a:pt x="11976" y="11109"/>
                  </a:lnTo>
                  <a:lnTo>
                    <a:pt x="11042" y="11109"/>
                  </a:lnTo>
                  <a:lnTo>
                    <a:pt x="11042" y="11042"/>
                  </a:lnTo>
                  <a:lnTo>
                    <a:pt x="11042" y="10008"/>
                  </a:lnTo>
                  <a:lnTo>
                    <a:pt x="10041" y="10008"/>
                  </a:lnTo>
                  <a:lnTo>
                    <a:pt x="10041" y="9007"/>
                  </a:lnTo>
                  <a:lnTo>
                    <a:pt x="9040" y="9007"/>
                  </a:lnTo>
                  <a:lnTo>
                    <a:pt x="9040" y="8007"/>
                  </a:lnTo>
                  <a:lnTo>
                    <a:pt x="8039" y="8007"/>
                  </a:lnTo>
                  <a:lnTo>
                    <a:pt x="8039" y="7006"/>
                  </a:lnTo>
                  <a:lnTo>
                    <a:pt x="7039" y="7006"/>
                  </a:lnTo>
                  <a:lnTo>
                    <a:pt x="7039" y="6005"/>
                  </a:lnTo>
                  <a:lnTo>
                    <a:pt x="6038" y="6005"/>
                  </a:lnTo>
                  <a:lnTo>
                    <a:pt x="6038" y="5005"/>
                  </a:lnTo>
                  <a:lnTo>
                    <a:pt x="5037" y="5005"/>
                  </a:lnTo>
                  <a:lnTo>
                    <a:pt x="5037" y="4004"/>
                  </a:lnTo>
                  <a:lnTo>
                    <a:pt x="4037" y="4004"/>
                  </a:lnTo>
                  <a:lnTo>
                    <a:pt x="4037" y="3003"/>
                  </a:lnTo>
                  <a:lnTo>
                    <a:pt x="3036" y="3003"/>
                  </a:lnTo>
                  <a:lnTo>
                    <a:pt x="3036" y="2002"/>
                  </a:lnTo>
                  <a:lnTo>
                    <a:pt x="2035" y="2002"/>
                  </a:lnTo>
                  <a:lnTo>
                    <a:pt x="2035" y="1002"/>
                  </a:lnTo>
                  <a:lnTo>
                    <a:pt x="1001" y="1002"/>
                  </a:lnTo>
                  <a:lnTo>
                    <a:pt x="10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6"/>
            <p:cNvSpPr/>
            <p:nvPr/>
          </p:nvSpPr>
          <p:spPr>
            <a:xfrm>
              <a:off x="1654675" y="1997765"/>
              <a:ext cx="36869" cy="628459"/>
            </a:xfrm>
            <a:custGeom>
              <a:avLst/>
              <a:gdLst/>
              <a:ahLst/>
              <a:cxnLst/>
              <a:rect l="l" t="t" r="r" b="b"/>
              <a:pathLst>
                <a:path w="1002" h="17080" extrusionOk="0">
                  <a:moveTo>
                    <a:pt x="1" y="1"/>
                  </a:moveTo>
                  <a:lnTo>
                    <a:pt x="1" y="17079"/>
                  </a:lnTo>
                  <a:lnTo>
                    <a:pt x="1002" y="17079"/>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6"/>
            <p:cNvSpPr/>
            <p:nvPr/>
          </p:nvSpPr>
          <p:spPr>
            <a:xfrm>
              <a:off x="1692758" y="2034597"/>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6"/>
            <p:cNvSpPr/>
            <p:nvPr/>
          </p:nvSpPr>
          <p:spPr>
            <a:xfrm>
              <a:off x="1729553" y="2072643"/>
              <a:ext cx="36869" cy="36869"/>
            </a:xfrm>
            <a:custGeom>
              <a:avLst/>
              <a:gdLst/>
              <a:ahLst/>
              <a:cxnLst/>
              <a:rect l="l" t="t" r="r" b="b"/>
              <a:pathLst>
                <a:path w="1002" h="1002"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6"/>
            <p:cNvSpPr/>
            <p:nvPr/>
          </p:nvSpPr>
          <p:spPr>
            <a:xfrm>
              <a:off x="1765170" y="2109474"/>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6"/>
            <p:cNvSpPr/>
            <p:nvPr/>
          </p:nvSpPr>
          <p:spPr>
            <a:xfrm>
              <a:off x="1803216" y="2146269"/>
              <a:ext cx="36832" cy="36869"/>
            </a:xfrm>
            <a:custGeom>
              <a:avLst/>
              <a:gdLst/>
              <a:ahLst/>
              <a:cxnLst/>
              <a:rect l="l" t="t" r="r" b="b"/>
              <a:pathLst>
                <a:path w="1001"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6"/>
            <p:cNvSpPr/>
            <p:nvPr/>
          </p:nvSpPr>
          <p:spPr>
            <a:xfrm>
              <a:off x="1841262" y="2183101"/>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6"/>
            <p:cNvSpPr/>
            <p:nvPr/>
          </p:nvSpPr>
          <p:spPr>
            <a:xfrm>
              <a:off x="1878057" y="2219933"/>
              <a:ext cx="36869" cy="36832"/>
            </a:xfrm>
            <a:custGeom>
              <a:avLst/>
              <a:gdLst/>
              <a:ahLst/>
              <a:cxnLst/>
              <a:rect l="l" t="t" r="r" b="b"/>
              <a:pathLst>
                <a:path w="1002" h="1001"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6"/>
            <p:cNvSpPr/>
            <p:nvPr/>
          </p:nvSpPr>
          <p:spPr>
            <a:xfrm>
              <a:off x="1914889" y="2256728"/>
              <a:ext cx="36869" cy="36869"/>
            </a:xfrm>
            <a:custGeom>
              <a:avLst/>
              <a:gdLst/>
              <a:ahLst/>
              <a:cxnLst/>
              <a:rect l="l" t="t" r="r" b="b"/>
              <a:pathLst>
                <a:path w="1002" h="1002" extrusionOk="0">
                  <a:moveTo>
                    <a:pt x="1" y="1"/>
                  </a:moveTo>
                  <a:lnTo>
                    <a:pt x="1"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6"/>
            <p:cNvSpPr/>
            <p:nvPr/>
          </p:nvSpPr>
          <p:spPr>
            <a:xfrm>
              <a:off x="1951721" y="2293559"/>
              <a:ext cx="36869" cy="36869"/>
            </a:xfrm>
            <a:custGeom>
              <a:avLst/>
              <a:gdLst/>
              <a:ahLst/>
              <a:cxnLst/>
              <a:rect l="l" t="t" r="r" b="b"/>
              <a:pathLst>
                <a:path w="1002"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6"/>
            <p:cNvSpPr/>
            <p:nvPr/>
          </p:nvSpPr>
          <p:spPr>
            <a:xfrm>
              <a:off x="1988553" y="2330391"/>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6"/>
            <p:cNvSpPr/>
            <p:nvPr/>
          </p:nvSpPr>
          <p:spPr>
            <a:xfrm>
              <a:off x="2025348" y="2367223"/>
              <a:ext cx="36869" cy="36832"/>
            </a:xfrm>
            <a:custGeom>
              <a:avLst/>
              <a:gdLst/>
              <a:ahLst/>
              <a:cxnLst/>
              <a:rect l="l" t="t" r="r" b="b"/>
              <a:pathLst>
                <a:path w="1002" h="1001"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6"/>
            <p:cNvSpPr/>
            <p:nvPr/>
          </p:nvSpPr>
          <p:spPr>
            <a:xfrm>
              <a:off x="2062179" y="2405269"/>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6"/>
            <p:cNvSpPr/>
            <p:nvPr/>
          </p:nvSpPr>
          <p:spPr>
            <a:xfrm>
              <a:off x="1914889" y="2442064"/>
              <a:ext cx="185373" cy="36869"/>
            </a:xfrm>
            <a:custGeom>
              <a:avLst/>
              <a:gdLst/>
              <a:ahLst/>
              <a:cxnLst/>
              <a:rect l="l" t="t" r="r" b="b"/>
              <a:pathLst>
                <a:path w="5038" h="1002" extrusionOk="0">
                  <a:moveTo>
                    <a:pt x="1" y="1"/>
                  </a:moveTo>
                  <a:lnTo>
                    <a:pt x="1" y="1002"/>
                  </a:lnTo>
                  <a:lnTo>
                    <a:pt x="5038" y="1002"/>
                  </a:lnTo>
                  <a:lnTo>
                    <a:pt x="5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6"/>
            <p:cNvSpPr/>
            <p:nvPr/>
          </p:nvSpPr>
          <p:spPr>
            <a:xfrm>
              <a:off x="1914889" y="2478895"/>
              <a:ext cx="36869" cy="36869"/>
            </a:xfrm>
            <a:custGeom>
              <a:avLst/>
              <a:gdLst/>
              <a:ahLst/>
              <a:cxnLst/>
              <a:rect l="l" t="t" r="r" b="b"/>
              <a:pathLst>
                <a:path w="1002" h="1002" extrusionOk="0">
                  <a:moveTo>
                    <a:pt x="1" y="1"/>
                  </a:moveTo>
                  <a:lnTo>
                    <a:pt x="1"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6"/>
            <p:cNvSpPr/>
            <p:nvPr/>
          </p:nvSpPr>
          <p:spPr>
            <a:xfrm>
              <a:off x="1803216" y="2478895"/>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6"/>
            <p:cNvSpPr/>
            <p:nvPr/>
          </p:nvSpPr>
          <p:spPr>
            <a:xfrm>
              <a:off x="1841262" y="2515727"/>
              <a:ext cx="36832" cy="73664"/>
            </a:xfrm>
            <a:custGeom>
              <a:avLst/>
              <a:gdLst/>
              <a:ahLst/>
              <a:cxnLst/>
              <a:rect l="l" t="t" r="r" b="b"/>
              <a:pathLst>
                <a:path w="1001"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6"/>
            <p:cNvSpPr/>
            <p:nvPr/>
          </p:nvSpPr>
          <p:spPr>
            <a:xfrm>
              <a:off x="1878057" y="2589354"/>
              <a:ext cx="36869" cy="73700"/>
            </a:xfrm>
            <a:custGeom>
              <a:avLst/>
              <a:gdLst/>
              <a:ahLst/>
              <a:cxnLst/>
              <a:rect l="l" t="t" r="r" b="b"/>
              <a:pathLst>
                <a:path w="1002" h="2003" extrusionOk="0">
                  <a:moveTo>
                    <a:pt x="1" y="1"/>
                  </a:moveTo>
                  <a:lnTo>
                    <a:pt x="1" y="2002"/>
                  </a:lnTo>
                  <a:lnTo>
                    <a:pt x="1002" y="2002"/>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6"/>
            <p:cNvSpPr/>
            <p:nvPr/>
          </p:nvSpPr>
          <p:spPr>
            <a:xfrm>
              <a:off x="1914889" y="2663017"/>
              <a:ext cx="73700" cy="36832"/>
            </a:xfrm>
            <a:custGeom>
              <a:avLst/>
              <a:gdLst/>
              <a:ahLst/>
              <a:cxnLst/>
              <a:rect l="l" t="t" r="r" b="b"/>
              <a:pathLst>
                <a:path w="2003" h="1001" extrusionOk="0">
                  <a:moveTo>
                    <a:pt x="1" y="0"/>
                  </a:moveTo>
                  <a:lnTo>
                    <a:pt x="1" y="1001"/>
                  </a:lnTo>
                  <a:lnTo>
                    <a:pt x="2002" y="1001"/>
                  </a:lnTo>
                  <a:lnTo>
                    <a:pt x="2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6"/>
            <p:cNvSpPr/>
            <p:nvPr/>
          </p:nvSpPr>
          <p:spPr>
            <a:xfrm>
              <a:off x="1951721" y="2515727"/>
              <a:ext cx="36869" cy="73664"/>
            </a:xfrm>
            <a:custGeom>
              <a:avLst/>
              <a:gdLst/>
              <a:ahLst/>
              <a:cxnLst/>
              <a:rect l="l" t="t" r="r" b="b"/>
              <a:pathLst>
                <a:path w="1002"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6"/>
            <p:cNvSpPr/>
            <p:nvPr/>
          </p:nvSpPr>
          <p:spPr>
            <a:xfrm>
              <a:off x="1988553" y="2589354"/>
              <a:ext cx="36832" cy="73700"/>
            </a:xfrm>
            <a:custGeom>
              <a:avLst/>
              <a:gdLst/>
              <a:ahLst/>
              <a:cxnLst/>
              <a:rect l="l" t="t" r="r" b="b"/>
              <a:pathLst>
                <a:path w="1001" h="2003" extrusionOk="0">
                  <a:moveTo>
                    <a:pt x="0" y="1"/>
                  </a:moveTo>
                  <a:lnTo>
                    <a:pt x="0" y="2002"/>
                  </a:lnTo>
                  <a:lnTo>
                    <a:pt x="1001" y="2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6"/>
            <p:cNvSpPr/>
            <p:nvPr/>
          </p:nvSpPr>
          <p:spPr>
            <a:xfrm>
              <a:off x="1765170" y="2515727"/>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6"/>
            <p:cNvSpPr/>
            <p:nvPr/>
          </p:nvSpPr>
          <p:spPr>
            <a:xfrm>
              <a:off x="1729553" y="2552559"/>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6"/>
            <p:cNvSpPr/>
            <p:nvPr/>
          </p:nvSpPr>
          <p:spPr>
            <a:xfrm>
              <a:off x="1692758" y="2589354"/>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B19024-4E95-63F1-E5A1-344E51A471B3}"/>
              </a:ext>
            </a:extLst>
          </p:cNvPr>
          <p:cNvSpPr>
            <a:spLocks noGrp="1"/>
          </p:cNvSpPr>
          <p:nvPr>
            <p:ph type="title"/>
          </p:nvPr>
        </p:nvSpPr>
        <p:spPr/>
        <p:txBody>
          <a:bodyPr/>
          <a:lstStyle/>
          <a:p>
            <a:r>
              <a:rPr lang="en-US" dirty="0" err="1"/>
              <a:t>Deployability</a:t>
            </a:r>
            <a:r>
              <a:rPr lang="en-US" dirty="0"/>
              <a:t> Patterns</a:t>
            </a:r>
          </a:p>
        </p:txBody>
      </p:sp>
      <p:sp>
        <p:nvSpPr>
          <p:cNvPr id="4" name="Thought Bubble: Cloud 3">
            <a:extLst>
              <a:ext uri="{FF2B5EF4-FFF2-40B4-BE49-F238E27FC236}">
                <a16:creationId xmlns:a16="http://schemas.microsoft.com/office/drawing/2014/main" id="{56F55CB9-3F71-A25F-5229-5010540AE920}"/>
              </a:ext>
            </a:extLst>
          </p:cNvPr>
          <p:cNvSpPr/>
          <p:nvPr/>
        </p:nvSpPr>
        <p:spPr>
          <a:xfrm>
            <a:off x="3331027" y="2298089"/>
            <a:ext cx="2164715" cy="1083692"/>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Deployability</a:t>
            </a:r>
            <a:r>
              <a:rPr lang="en-US" dirty="0"/>
              <a:t> Patterns</a:t>
            </a:r>
          </a:p>
        </p:txBody>
      </p:sp>
      <p:sp>
        <p:nvSpPr>
          <p:cNvPr id="5" name="Rectangle: Rounded Corners 4">
            <a:extLst>
              <a:ext uri="{FF2B5EF4-FFF2-40B4-BE49-F238E27FC236}">
                <a16:creationId xmlns:a16="http://schemas.microsoft.com/office/drawing/2014/main" id="{6560B357-F695-03DE-41A2-60C89AA04536}"/>
              </a:ext>
            </a:extLst>
          </p:cNvPr>
          <p:cNvSpPr/>
          <p:nvPr/>
        </p:nvSpPr>
        <p:spPr>
          <a:xfrm>
            <a:off x="5736772" y="1547531"/>
            <a:ext cx="1676400" cy="647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Microservice architecture</a:t>
            </a:r>
          </a:p>
        </p:txBody>
      </p:sp>
      <p:sp>
        <p:nvSpPr>
          <p:cNvPr id="8" name="Rectangle: Rounded Corners 7">
            <a:extLst>
              <a:ext uri="{FF2B5EF4-FFF2-40B4-BE49-F238E27FC236}">
                <a16:creationId xmlns:a16="http://schemas.microsoft.com/office/drawing/2014/main" id="{95C74FAD-C4E5-34A2-0365-11BE707FBF98}"/>
              </a:ext>
            </a:extLst>
          </p:cNvPr>
          <p:cNvSpPr/>
          <p:nvPr/>
        </p:nvSpPr>
        <p:spPr>
          <a:xfrm>
            <a:off x="1358764" y="1696923"/>
            <a:ext cx="1676400" cy="647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Canary testing</a:t>
            </a:r>
          </a:p>
        </p:txBody>
      </p:sp>
      <p:sp>
        <p:nvSpPr>
          <p:cNvPr id="9" name="Rectangle: Rounded Corners 8">
            <a:extLst>
              <a:ext uri="{FF2B5EF4-FFF2-40B4-BE49-F238E27FC236}">
                <a16:creationId xmlns:a16="http://schemas.microsoft.com/office/drawing/2014/main" id="{158D89C3-15F7-4EDF-FD23-832C0BB51ADD}"/>
              </a:ext>
            </a:extLst>
          </p:cNvPr>
          <p:cNvSpPr/>
          <p:nvPr/>
        </p:nvSpPr>
        <p:spPr>
          <a:xfrm>
            <a:off x="1358764" y="3762307"/>
            <a:ext cx="1676400" cy="647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A/B Testing</a:t>
            </a:r>
          </a:p>
        </p:txBody>
      </p:sp>
      <p:cxnSp>
        <p:nvCxnSpPr>
          <p:cNvPr id="10" name="Straight Connector 9">
            <a:extLst>
              <a:ext uri="{FF2B5EF4-FFF2-40B4-BE49-F238E27FC236}">
                <a16:creationId xmlns:a16="http://schemas.microsoft.com/office/drawing/2014/main" id="{02D38BC1-8A46-68D0-610F-D4D0C2432484}"/>
              </a:ext>
            </a:extLst>
          </p:cNvPr>
          <p:cNvCxnSpPr>
            <a:stCxn id="8" idx="3"/>
          </p:cNvCxnSpPr>
          <p:nvPr/>
        </p:nvCxnSpPr>
        <p:spPr>
          <a:xfrm>
            <a:off x="3035164" y="2020773"/>
            <a:ext cx="540793" cy="4611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C04AD44-D83E-C07C-1FFC-1BF30EEEAB9A}"/>
              </a:ext>
            </a:extLst>
          </p:cNvPr>
          <p:cNvCxnSpPr>
            <a:stCxn id="5" idx="1"/>
          </p:cNvCxnSpPr>
          <p:nvPr/>
        </p:nvCxnSpPr>
        <p:spPr>
          <a:xfrm flipH="1">
            <a:off x="5187043" y="1871381"/>
            <a:ext cx="549729" cy="473242"/>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81D653C-0724-8878-DAF8-DEEC1253FB20}"/>
              </a:ext>
            </a:extLst>
          </p:cNvPr>
          <p:cNvCxnSpPr>
            <a:cxnSpLocks/>
            <a:stCxn id="9" idx="3"/>
          </p:cNvCxnSpPr>
          <p:nvPr/>
        </p:nvCxnSpPr>
        <p:spPr>
          <a:xfrm flipV="1">
            <a:off x="3035164" y="3263551"/>
            <a:ext cx="660536" cy="822606"/>
          </a:xfrm>
          <a:prstGeom prst="line">
            <a:avLst/>
          </a:prstGeom>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A697F1D4-DC31-75D1-E774-23B27A5FFC70}"/>
              </a:ext>
            </a:extLst>
          </p:cNvPr>
          <p:cNvSpPr/>
          <p:nvPr/>
        </p:nvSpPr>
        <p:spPr>
          <a:xfrm>
            <a:off x="7128600" y="1401133"/>
            <a:ext cx="914400" cy="295790"/>
          </a:xfrm>
          <a:prstGeom prst="rect">
            <a:avLst/>
          </a:prstGeom>
          <a:solidFill>
            <a:srgbClr val="92D050"/>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Time to market is reduced</a:t>
            </a:r>
          </a:p>
        </p:txBody>
      </p:sp>
      <p:sp>
        <p:nvSpPr>
          <p:cNvPr id="16" name="Rectangle 15">
            <a:extLst>
              <a:ext uri="{FF2B5EF4-FFF2-40B4-BE49-F238E27FC236}">
                <a16:creationId xmlns:a16="http://schemas.microsoft.com/office/drawing/2014/main" id="{317F639B-478F-A77C-D252-E1DED974062A}"/>
              </a:ext>
            </a:extLst>
          </p:cNvPr>
          <p:cNvSpPr/>
          <p:nvPr/>
        </p:nvSpPr>
        <p:spPr>
          <a:xfrm>
            <a:off x="5036737" y="1396721"/>
            <a:ext cx="966733" cy="295790"/>
          </a:xfrm>
          <a:prstGeom prst="rect">
            <a:avLst/>
          </a:prstGeom>
          <a:solidFill>
            <a:srgbClr val="F6642A"/>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Communications overhead</a:t>
            </a:r>
          </a:p>
        </p:txBody>
      </p:sp>
      <p:sp>
        <p:nvSpPr>
          <p:cNvPr id="17" name="Rectangle 16">
            <a:extLst>
              <a:ext uri="{FF2B5EF4-FFF2-40B4-BE49-F238E27FC236}">
                <a16:creationId xmlns:a16="http://schemas.microsoft.com/office/drawing/2014/main" id="{BE321D98-383F-56D3-4977-8798BF0B58C6}"/>
              </a:ext>
            </a:extLst>
          </p:cNvPr>
          <p:cNvSpPr/>
          <p:nvPr/>
        </p:nvSpPr>
        <p:spPr>
          <a:xfrm>
            <a:off x="2873826" y="1444433"/>
            <a:ext cx="966733" cy="401434"/>
          </a:xfrm>
          <a:prstGeom prst="rect">
            <a:avLst/>
          </a:prstGeom>
          <a:solidFill>
            <a:srgbClr val="92D050"/>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err="1"/>
              <a:t>Minimizez</a:t>
            </a:r>
            <a:r>
              <a:rPr lang="en-US" sz="800" dirty="0"/>
              <a:t> the number of users exposed </a:t>
            </a:r>
          </a:p>
        </p:txBody>
      </p:sp>
      <p:sp>
        <p:nvSpPr>
          <p:cNvPr id="18" name="Rectangle 17">
            <a:extLst>
              <a:ext uri="{FF2B5EF4-FFF2-40B4-BE49-F238E27FC236}">
                <a16:creationId xmlns:a16="http://schemas.microsoft.com/office/drawing/2014/main" id="{C4456B8D-96B5-4362-953E-8FA54BB8D06D}"/>
              </a:ext>
            </a:extLst>
          </p:cNvPr>
          <p:cNvSpPr/>
          <p:nvPr/>
        </p:nvSpPr>
        <p:spPr>
          <a:xfrm>
            <a:off x="617633" y="1396721"/>
            <a:ext cx="966733" cy="438981"/>
          </a:xfrm>
          <a:prstGeom prst="rect">
            <a:avLst/>
          </a:prstGeom>
          <a:solidFill>
            <a:srgbClr val="F6642A"/>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Requires additional upfront planning</a:t>
            </a:r>
          </a:p>
        </p:txBody>
      </p:sp>
      <p:sp>
        <p:nvSpPr>
          <p:cNvPr id="19" name="Rectangle 18">
            <a:extLst>
              <a:ext uri="{FF2B5EF4-FFF2-40B4-BE49-F238E27FC236}">
                <a16:creationId xmlns:a16="http://schemas.microsoft.com/office/drawing/2014/main" id="{5C2F5780-3BD3-29C9-CA82-A19970DAD10A}"/>
              </a:ext>
            </a:extLst>
          </p:cNvPr>
          <p:cNvSpPr/>
          <p:nvPr/>
        </p:nvSpPr>
        <p:spPr>
          <a:xfrm>
            <a:off x="2804117" y="3498193"/>
            <a:ext cx="966733" cy="401434"/>
          </a:xfrm>
          <a:prstGeom prst="rect">
            <a:avLst/>
          </a:prstGeom>
          <a:solidFill>
            <a:srgbClr val="92D050"/>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Testing on real users</a:t>
            </a:r>
          </a:p>
        </p:txBody>
      </p:sp>
      <p:sp>
        <p:nvSpPr>
          <p:cNvPr id="20" name="Rectangle 19">
            <a:extLst>
              <a:ext uri="{FF2B5EF4-FFF2-40B4-BE49-F238E27FC236}">
                <a16:creationId xmlns:a16="http://schemas.microsoft.com/office/drawing/2014/main" id="{549F1986-A92F-45B8-9294-17A34CE5A94C}"/>
              </a:ext>
            </a:extLst>
          </p:cNvPr>
          <p:cNvSpPr/>
          <p:nvPr/>
        </p:nvSpPr>
        <p:spPr>
          <a:xfrm>
            <a:off x="547924" y="3349763"/>
            <a:ext cx="966733" cy="539700"/>
          </a:xfrm>
          <a:prstGeom prst="rect">
            <a:avLst/>
          </a:prstGeom>
          <a:solidFill>
            <a:srgbClr val="F6642A"/>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Implementing alternatives that will be eventually discarded</a:t>
            </a:r>
          </a:p>
        </p:txBody>
      </p:sp>
    </p:spTree>
    <p:extLst>
      <p:ext uri="{BB962C8B-B14F-4D97-AF65-F5344CB8AC3E}">
        <p14:creationId xmlns:p14="http://schemas.microsoft.com/office/powerpoint/2010/main" val="1379006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BEC09-CF8D-7C02-D932-BD323B40478A}"/>
              </a:ext>
            </a:extLst>
          </p:cNvPr>
          <p:cNvSpPr>
            <a:spLocks noGrp="1"/>
          </p:cNvSpPr>
          <p:nvPr>
            <p:ph type="title"/>
          </p:nvPr>
        </p:nvSpPr>
        <p:spPr/>
        <p:txBody>
          <a:bodyPr/>
          <a:lstStyle/>
          <a:p>
            <a:r>
              <a:rPr lang="en-US" dirty="0"/>
              <a:t>Architecture Documentation</a:t>
            </a:r>
          </a:p>
        </p:txBody>
      </p:sp>
      <p:sp>
        <p:nvSpPr>
          <p:cNvPr id="3" name="Text Placeholder 2">
            <a:extLst>
              <a:ext uri="{FF2B5EF4-FFF2-40B4-BE49-F238E27FC236}">
                <a16:creationId xmlns:a16="http://schemas.microsoft.com/office/drawing/2014/main" id="{4ACDD59A-7FBB-99BF-FD3B-646F8B019B1B}"/>
              </a:ext>
            </a:extLst>
          </p:cNvPr>
          <p:cNvSpPr>
            <a:spLocks noGrp="1"/>
          </p:cNvSpPr>
          <p:nvPr>
            <p:ph type="body" idx="1"/>
          </p:nvPr>
        </p:nvSpPr>
        <p:spPr>
          <a:xfrm>
            <a:off x="719999" y="1152475"/>
            <a:ext cx="7792629" cy="3416400"/>
          </a:xfrm>
        </p:spPr>
        <p:txBody>
          <a:bodyPr/>
          <a:lstStyle/>
          <a:p>
            <a:pPr marL="127000" indent="0">
              <a:buNone/>
            </a:pPr>
            <a:r>
              <a:rPr lang="en-US" dirty="0"/>
              <a:t>Documenting the architecture of a software system serves the following purposes:</a:t>
            </a:r>
          </a:p>
          <a:p>
            <a:pPr marL="798513" lvl="1" indent="-225425">
              <a:buNone/>
            </a:pPr>
            <a:r>
              <a:rPr lang="en-US" dirty="0"/>
              <a:t>Educational – introducing new people to the project</a:t>
            </a:r>
          </a:p>
          <a:p>
            <a:pPr marL="798513" lvl="1" indent="-225425">
              <a:buNone/>
            </a:pPr>
            <a:r>
              <a:rPr lang="en-US" dirty="0"/>
              <a:t>Communication – the main </a:t>
            </a:r>
            <a:r>
              <a:rPr lang="en-US" dirty="0" err="1"/>
              <a:t>vechicle</a:t>
            </a:r>
            <a:r>
              <a:rPr lang="en-US" dirty="0"/>
              <a:t> of communication among stakeholders</a:t>
            </a:r>
          </a:p>
          <a:p>
            <a:pPr marL="798513" lvl="1" indent="-225425">
              <a:buNone/>
            </a:pPr>
            <a:r>
              <a:rPr lang="en-US" dirty="0"/>
              <a:t>Analysis – describes which module to implement, and how to wire it with other modules</a:t>
            </a:r>
          </a:p>
        </p:txBody>
      </p:sp>
    </p:spTree>
    <p:extLst>
      <p:ext uri="{BB962C8B-B14F-4D97-AF65-F5344CB8AC3E}">
        <p14:creationId xmlns:p14="http://schemas.microsoft.com/office/powerpoint/2010/main" val="3187024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5F9E2-5A0C-E084-A9B5-1F35ED4203DD}"/>
              </a:ext>
            </a:extLst>
          </p:cNvPr>
          <p:cNvSpPr>
            <a:spLocks noGrp="1"/>
          </p:cNvSpPr>
          <p:nvPr>
            <p:ph type="title"/>
          </p:nvPr>
        </p:nvSpPr>
        <p:spPr/>
        <p:txBody>
          <a:bodyPr/>
          <a:lstStyle/>
          <a:p>
            <a:r>
              <a:rPr lang="en-US" dirty="0"/>
              <a:t>Views</a:t>
            </a:r>
          </a:p>
        </p:txBody>
      </p:sp>
      <p:sp>
        <p:nvSpPr>
          <p:cNvPr id="3" name="Text Placeholder 2">
            <a:extLst>
              <a:ext uri="{FF2B5EF4-FFF2-40B4-BE49-F238E27FC236}">
                <a16:creationId xmlns:a16="http://schemas.microsoft.com/office/drawing/2014/main" id="{B0ED59F7-8BCC-2AD6-BA38-831D451320FA}"/>
              </a:ext>
            </a:extLst>
          </p:cNvPr>
          <p:cNvSpPr>
            <a:spLocks noGrp="1"/>
          </p:cNvSpPr>
          <p:nvPr>
            <p:ph type="body" idx="1"/>
          </p:nvPr>
        </p:nvSpPr>
        <p:spPr>
          <a:xfrm>
            <a:off x="475677" y="1955411"/>
            <a:ext cx="8192646" cy="1232677"/>
          </a:xfrm>
        </p:spPr>
        <p:txBody>
          <a:bodyPr/>
          <a:lstStyle/>
          <a:p>
            <a:pPr algn="l"/>
            <a:r>
              <a:rPr lang="en-US" sz="1800" b="0" i="0" u="none" strike="noStrike" baseline="0" dirty="0">
                <a:latin typeface="Bookerly-Regular"/>
              </a:rPr>
              <a:t>A software architecture is a complex entity that cannot be described in a simple one-dimensional fashion. </a:t>
            </a:r>
          </a:p>
          <a:p>
            <a:pPr algn="l"/>
            <a:r>
              <a:rPr lang="en-US" sz="1800" b="0" i="0" u="none" strike="noStrike" baseline="0" dirty="0">
                <a:latin typeface="Bookerly-Regular"/>
              </a:rPr>
              <a:t>A view is a representation of a set of system elements and relations among them—not all system elements, but those of a particular type.</a:t>
            </a:r>
            <a:endParaRPr lang="en-US" dirty="0"/>
          </a:p>
        </p:txBody>
      </p:sp>
    </p:spTree>
    <p:extLst>
      <p:ext uri="{BB962C8B-B14F-4D97-AF65-F5344CB8AC3E}">
        <p14:creationId xmlns:p14="http://schemas.microsoft.com/office/powerpoint/2010/main" val="21534365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DF4673F-F3C4-E46E-158B-F1D593F8CFCC}"/>
              </a:ext>
            </a:extLst>
          </p:cNvPr>
          <p:cNvSpPr txBox="1">
            <a:spLocks/>
          </p:cNvSpPr>
          <p:nvPr/>
        </p:nvSpPr>
        <p:spPr>
          <a:xfrm>
            <a:off x="715050" y="676380"/>
            <a:ext cx="7713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Chakra Petch Medium"/>
              <a:buNone/>
              <a:defRPr sz="3500" b="0" i="0" u="none" strike="noStrike" cap="none">
                <a:solidFill>
                  <a:schemeClr val="dk1"/>
                </a:solidFill>
                <a:latin typeface="Chakra Petch Medium"/>
                <a:ea typeface="Chakra Petch Medium"/>
                <a:cs typeface="Chakra Petch Medium"/>
                <a:sym typeface="Chakra Petch Medium"/>
              </a:defRPr>
            </a:lvl1pPr>
            <a:lvl2pPr marR="0" lvl="1" algn="ctr" rtl="0">
              <a:lnSpc>
                <a:spcPct val="100000"/>
              </a:lnSpc>
              <a:spcBef>
                <a:spcPts val="0"/>
              </a:spcBef>
              <a:spcAft>
                <a:spcPts val="0"/>
              </a:spcAft>
              <a:buClr>
                <a:schemeClr val="dk1"/>
              </a:buClr>
              <a:buSzPts val="3500"/>
              <a:buFont typeface="Chakra Petch Medium"/>
              <a:buNone/>
              <a:defRPr sz="3500" b="0" i="0" u="none" strike="noStrike" cap="none">
                <a:solidFill>
                  <a:schemeClr val="dk1"/>
                </a:solidFill>
                <a:latin typeface="Chakra Petch Medium"/>
                <a:ea typeface="Chakra Petch Medium"/>
                <a:cs typeface="Chakra Petch Medium"/>
                <a:sym typeface="Chakra Petch Medium"/>
              </a:defRPr>
            </a:lvl2pPr>
            <a:lvl3pPr marR="0" lvl="2" algn="ctr" rtl="0">
              <a:lnSpc>
                <a:spcPct val="100000"/>
              </a:lnSpc>
              <a:spcBef>
                <a:spcPts val="0"/>
              </a:spcBef>
              <a:spcAft>
                <a:spcPts val="0"/>
              </a:spcAft>
              <a:buClr>
                <a:schemeClr val="dk1"/>
              </a:buClr>
              <a:buSzPts val="3500"/>
              <a:buFont typeface="Chakra Petch Medium"/>
              <a:buNone/>
              <a:defRPr sz="3500" b="0" i="0" u="none" strike="noStrike" cap="none">
                <a:solidFill>
                  <a:schemeClr val="dk1"/>
                </a:solidFill>
                <a:latin typeface="Chakra Petch Medium"/>
                <a:ea typeface="Chakra Petch Medium"/>
                <a:cs typeface="Chakra Petch Medium"/>
                <a:sym typeface="Chakra Petch Medium"/>
              </a:defRPr>
            </a:lvl3pPr>
            <a:lvl4pPr marR="0" lvl="3" algn="ctr" rtl="0">
              <a:lnSpc>
                <a:spcPct val="100000"/>
              </a:lnSpc>
              <a:spcBef>
                <a:spcPts val="0"/>
              </a:spcBef>
              <a:spcAft>
                <a:spcPts val="0"/>
              </a:spcAft>
              <a:buClr>
                <a:schemeClr val="dk1"/>
              </a:buClr>
              <a:buSzPts val="3500"/>
              <a:buFont typeface="Chakra Petch Medium"/>
              <a:buNone/>
              <a:defRPr sz="3500" b="0" i="0" u="none" strike="noStrike" cap="none">
                <a:solidFill>
                  <a:schemeClr val="dk1"/>
                </a:solidFill>
                <a:latin typeface="Chakra Petch Medium"/>
                <a:ea typeface="Chakra Petch Medium"/>
                <a:cs typeface="Chakra Petch Medium"/>
                <a:sym typeface="Chakra Petch Medium"/>
              </a:defRPr>
            </a:lvl4pPr>
            <a:lvl5pPr marR="0" lvl="4" algn="ctr" rtl="0">
              <a:lnSpc>
                <a:spcPct val="100000"/>
              </a:lnSpc>
              <a:spcBef>
                <a:spcPts val="0"/>
              </a:spcBef>
              <a:spcAft>
                <a:spcPts val="0"/>
              </a:spcAft>
              <a:buClr>
                <a:schemeClr val="dk1"/>
              </a:buClr>
              <a:buSzPts val="3500"/>
              <a:buFont typeface="Chakra Petch Medium"/>
              <a:buNone/>
              <a:defRPr sz="3500" b="0" i="0" u="none" strike="noStrike" cap="none">
                <a:solidFill>
                  <a:schemeClr val="dk1"/>
                </a:solidFill>
                <a:latin typeface="Chakra Petch Medium"/>
                <a:ea typeface="Chakra Petch Medium"/>
                <a:cs typeface="Chakra Petch Medium"/>
                <a:sym typeface="Chakra Petch Medium"/>
              </a:defRPr>
            </a:lvl5pPr>
            <a:lvl6pPr marR="0" lvl="5" algn="ctr" rtl="0">
              <a:lnSpc>
                <a:spcPct val="100000"/>
              </a:lnSpc>
              <a:spcBef>
                <a:spcPts val="0"/>
              </a:spcBef>
              <a:spcAft>
                <a:spcPts val="0"/>
              </a:spcAft>
              <a:buClr>
                <a:schemeClr val="dk1"/>
              </a:buClr>
              <a:buSzPts val="3500"/>
              <a:buFont typeface="Chakra Petch Medium"/>
              <a:buNone/>
              <a:defRPr sz="3500" b="0" i="0" u="none" strike="noStrike" cap="none">
                <a:solidFill>
                  <a:schemeClr val="dk1"/>
                </a:solidFill>
                <a:latin typeface="Chakra Petch Medium"/>
                <a:ea typeface="Chakra Petch Medium"/>
                <a:cs typeface="Chakra Petch Medium"/>
                <a:sym typeface="Chakra Petch Medium"/>
              </a:defRPr>
            </a:lvl6pPr>
            <a:lvl7pPr marR="0" lvl="6" algn="ctr" rtl="0">
              <a:lnSpc>
                <a:spcPct val="100000"/>
              </a:lnSpc>
              <a:spcBef>
                <a:spcPts val="0"/>
              </a:spcBef>
              <a:spcAft>
                <a:spcPts val="0"/>
              </a:spcAft>
              <a:buClr>
                <a:schemeClr val="dk1"/>
              </a:buClr>
              <a:buSzPts val="3500"/>
              <a:buFont typeface="Chakra Petch Medium"/>
              <a:buNone/>
              <a:defRPr sz="3500" b="0" i="0" u="none" strike="noStrike" cap="none">
                <a:solidFill>
                  <a:schemeClr val="dk1"/>
                </a:solidFill>
                <a:latin typeface="Chakra Petch Medium"/>
                <a:ea typeface="Chakra Petch Medium"/>
                <a:cs typeface="Chakra Petch Medium"/>
                <a:sym typeface="Chakra Petch Medium"/>
              </a:defRPr>
            </a:lvl7pPr>
            <a:lvl8pPr marR="0" lvl="7" algn="ctr" rtl="0">
              <a:lnSpc>
                <a:spcPct val="100000"/>
              </a:lnSpc>
              <a:spcBef>
                <a:spcPts val="0"/>
              </a:spcBef>
              <a:spcAft>
                <a:spcPts val="0"/>
              </a:spcAft>
              <a:buClr>
                <a:schemeClr val="dk1"/>
              </a:buClr>
              <a:buSzPts val="3500"/>
              <a:buFont typeface="Chakra Petch Medium"/>
              <a:buNone/>
              <a:defRPr sz="3500" b="0" i="0" u="none" strike="noStrike" cap="none">
                <a:solidFill>
                  <a:schemeClr val="dk1"/>
                </a:solidFill>
                <a:latin typeface="Chakra Petch Medium"/>
                <a:ea typeface="Chakra Petch Medium"/>
                <a:cs typeface="Chakra Petch Medium"/>
                <a:sym typeface="Chakra Petch Medium"/>
              </a:defRPr>
            </a:lvl8pPr>
            <a:lvl9pPr marR="0" lvl="8" algn="ctr" rtl="0">
              <a:lnSpc>
                <a:spcPct val="100000"/>
              </a:lnSpc>
              <a:spcBef>
                <a:spcPts val="0"/>
              </a:spcBef>
              <a:spcAft>
                <a:spcPts val="0"/>
              </a:spcAft>
              <a:buClr>
                <a:schemeClr val="dk1"/>
              </a:buClr>
              <a:buSzPts val="3500"/>
              <a:buFont typeface="Chakra Petch Medium"/>
              <a:buNone/>
              <a:defRPr sz="3500" b="0" i="0" u="none" strike="noStrike" cap="none">
                <a:solidFill>
                  <a:schemeClr val="dk1"/>
                </a:solidFill>
                <a:latin typeface="Chakra Petch Medium"/>
                <a:ea typeface="Chakra Petch Medium"/>
                <a:cs typeface="Chakra Petch Medium"/>
                <a:sym typeface="Chakra Petch Medium"/>
              </a:defRPr>
            </a:lvl9pPr>
          </a:lstStyle>
          <a:p>
            <a:r>
              <a:rPr lang="en-US" dirty="0"/>
              <a:t>Architectural Structures</a:t>
            </a:r>
          </a:p>
        </p:txBody>
      </p:sp>
      <p:sp>
        <p:nvSpPr>
          <p:cNvPr id="5" name="Content Placeholder 2">
            <a:extLst>
              <a:ext uri="{FF2B5EF4-FFF2-40B4-BE49-F238E27FC236}">
                <a16:creationId xmlns:a16="http://schemas.microsoft.com/office/drawing/2014/main" id="{181C1267-9FFF-528E-3352-3231AC982CC0}"/>
              </a:ext>
            </a:extLst>
          </p:cNvPr>
          <p:cNvSpPr txBox="1">
            <a:spLocks/>
          </p:cNvSpPr>
          <p:nvPr/>
        </p:nvSpPr>
        <p:spPr>
          <a:xfrm>
            <a:off x="814251" y="1312220"/>
            <a:ext cx="7713900" cy="3416400"/>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BA4C96"/>
              </a:buClr>
              <a:buSzPts val="1600"/>
              <a:buFont typeface="Poppins"/>
              <a:buChar char="●"/>
              <a:defRPr sz="1500" b="0" i="0" u="none" strike="noStrike" cap="none">
                <a:solidFill>
                  <a:srgbClr val="434343"/>
                </a:solidFill>
                <a:latin typeface="Fira Code"/>
                <a:ea typeface="Fira Code"/>
                <a:cs typeface="Fira Code"/>
                <a:sym typeface="Fira Code"/>
              </a:defRPr>
            </a:lvl1pPr>
            <a:lvl2pPr marL="914400" marR="0" lvl="1"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2pPr>
            <a:lvl3pPr marL="1371600" marR="0" lvl="2"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3pPr>
            <a:lvl4pPr marL="1828800" marR="0" lvl="3"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4pPr>
            <a:lvl5pPr marL="2286000" marR="0" lvl="4"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5pPr>
            <a:lvl6pPr marL="2743200" marR="0" lvl="5"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6pPr>
            <a:lvl7pPr marL="3200400" marR="0" lvl="6"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7pPr>
            <a:lvl8pPr marL="3657600" marR="0" lvl="7"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8pPr>
            <a:lvl9pPr marL="4114800" marR="0" lvl="8"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9pPr>
          </a:lstStyle>
          <a:p>
            <a:r>
              <a:rPr lang="en-US" dirty="0"/>
              <a:t>Component-and-connector structures</a:t>
            </a:r>
          </a:p>
          <a:p>
            <a:pPr lvl="1"/>
            <a:r>
              <a:rPr lang="en-US" dirty="0"/>
              <a:t>Elements interacting with each other at runtime</a:t>
            </a:r>
          </a:p>
          <a:p>
            <a:pPr lvl="1"/>
            <a:r>
              <a:rPr lang="en-US" dirty="0"/>
              <a:t>Servers, clients, proxies etc. (components)</a:t>
            </a:r>
          </a:p>
          <a:p>
            <a:pPr marL="596900" lvl="1" indent="0">
              <a:buFont typeface="Poppins"/>
              <a:buNone/>
            </a:pPr>
            <a:endParaRPr lang="en-US" dirty="0"/>
          </a:p>
          <a:p>
            <a:r>
              <a:rPr lang="en-US" dirty="0"/>
              <a:t>Module structures</a:t>
            </a:r>
          </a:p>
          <a:p>
            <a:pPr lvl="1"/>
            <a:r>
              <a:rPr lang="en-US" dirty="0"/>
              <a:t>Set of code or data units to be constructed or acquired</a:t>
            </a:r>
          </a:p>
          <a:p>
            <a:pPr lvl="1"/>
            <a:r>
              <a:rPr lang="en-US" dirty="0"/>
              <a:t>Login component, Database, Test Suite etc. </a:t>
            </a:r>
          </a:p>
          <a:p>
            <a:pPr marL="596900" lvl="1" indent="0">
              <a:buFont typeface="Poppins"/>
              <a:buNone/>
            </a:pPr>
            <a:endParaRPr lang="en-US" dirty="0"/>
          </a:p>
          <a:p>
            <a:r>
              <a:rPr lang="en-US" dirty="0"/>
              <a:t>Allocation structures</a:t>
            </a:r>
          </a:p>
          <a:p>
            <a:pPr lvl="1"/>
            <a:r>
              <a:rPr lang="en-US" dirty="0"/>
              <a:t>Mapping the software structures to non-software structures</a:t>
            </a:r>
          </a:p>
          <a:p>
            <a:pPr lvl="1"/>
            <a:r>
              <a:rPr lang="en-US" dirty="0"/>
              <a:t>Devices that the software should run on, Software changes associated to Issues, Milestones etc. </a:t>
            </a:r>
          </a:p>
        </p:txBody>
      </p:sp>
    </p:spTree>
    <p:extLst>
      <p:ext uri="{BB962C8B-B14F-4D97-AF65-F5344CB8AC3E}">
        <p14:creationId xmlns:p14="http://schemas.microsoft.com/office/powerpoint/2010/main" val="29535726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B77B0-A3FA-FA0B-706D-A0968F4B8893}"/>
              </a:ext>
            </a:extLst>
          </p:cNvPr>
          <p:cNvSpPr>
            <a:spLocks noGrp="1"/>
          </p:cNvSpPr>
          <p:nvPr>
            <p:ph type="title"/>
          </p:nvPr>
        </p:nvSpPr>
        <p:spPr>
          <a:xfrm>
            <a:off x="715050" y="736972"/>
            <a:ext cx="7713900" cy="572700"/>
          </a:xfrm>
        </p:spPr>
        <p:txBody>
          <a:bodyPr/>
          <a:lstStyle/>
          <a:p>
            <a:r>
              <a:rPr lang="en-US" dirty="0"/>
              <a:t>Module View</a:t>
            </a:r>
          </a:p>
        </p:txBody>
      </p:sp>
      <p:sp>
        <p:nvSpPr>
          <p:cNvPr id="3" name="Content Placeholder 2">
            <a:extLst>
              <a:ext uri="{FF2B5EF4-FFF2-40B4-BE49-F238E27FC236}">
                <a16:creationId xmlns:a16="http://schemas.microsoft.com/office/drawing/2014/main" id="{E6D8EF8B-44BC-F18B-60C8-092862EFF25C}"/>
              </a:ext>
            </a:extLst>
          </p:cNvPr>
          <p:cNvSpPr txBox="1">
            <a:spLocks/>
          </p:cNvSpPr>
          <p:nvPr/>
        </p:nvSpPr>
        <p:spPr>
          <a:xfrm>
            <a:off x="715100" y="1152475"/>
            <a:ext cx="7713900" cy="3416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BA4C96"/>
              </a:buClr>
              <a:buSzPts val="1600"/>
              <a:buFont typeface="Poppins"/>
              <a:buChar char="●"/>
              <a:defRPr sz="1500" b="0" i="0" u="none" strike="noStrike" cap="none">
                <a:solidFill>
                  <a:srgbClr val="434343"/>
                </a:solidFill>
                <a:latin typeface="Fira Code"/>
                <a:ea typeface="Fira Code"/>
                <a:cs typeface="Fira Code"/>
                <a:sym typeface="Fira Code"/>
              </a:defRPr>
            </a:lvl1pPr>
            <a:lvl2pPr marL="914400" marR="0" lvl="1"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2pPr>
            <a:lvl3pPr marL="1371600" marR="0" lvl="2"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3pPr>
            <a:lvl4pPr marL="1828800" marR="0" lvl="3"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4pPr>
            <a:lvl5pPr marL="2286000" marR="0" lvl="4"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5pPr>
            <a:lvl6pPr marL="2743200" marR="0" lvl="5"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6pPr>
            <a:lvl7pPr marL="3200400" marR="0" lvl="6"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7pPr>
            <a:lvl8pPr marL="3657600" marR="0" lvl="7"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8pPr>
            <a:lvl9pPr marL="4114800" marR="0" lvl="8"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9pPr>
          </a:lstStyle>
          <a:p>
            <a:r>
              <a:rPr lang="en-US" dirty="0"/>
              <a:t>A module view describes the responsibilities, and properties of a module. </a:t>
            </a:r>
          </a:p>
          <a:p>
            <a:pPr lvl="1"/>
            <a:r>
              <a:rPr lang="en-US" dirty="0"/>
              <a:t>Elements – Software units (a class, a service, etc.)</a:t>
            </a:r>
          </a:p>
          <a:p>
            <a:pPr lvl="1"/>
            <a:r>
              <a:rPr lang="en-US" dirty="0"/>
              <a:t>Relations – Describes relationships between different submodules</a:t>
            </a:r>
          </a:p>
          <a:p>
            <a:pPr lvl="1"/>
            <a:r>
              <a:rPr lang="en-US" dirty="0"/>
              <a:t>Constrains – Outlines the limits what can and cannot be done by the module</a:t>
            </a:r>
          </a:p>
          <a:p>
            <a:pPr lvl="1"/>
            <a:r>
              <a:rPr lang="en-US" dirty="0"/>
              <a:t>Used for: Blueprint for construction of code; Requirements traceability analysis, Defining work assignments schedules and budgets.</a:t>
            </a:r>
          </a:p>
        </p:txBody>
      </p:sp>
    </p:spTree>
    <p:extLst>
      <p:ext uri="{BB962C8B-B14F-4D97-AF65-F5344CB8AC3E}">
        <p14:creationId xmlns:p14="http://schemas.microsoft.com/office/powerpoint/2010/main" val="27169767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10769A26-B71F-7DB5-6D28-85FBACCB59DE}"/>
              </a:ext>
            </a:extLst>
          </p:cNvPr>
          <p:cNvSpPr>
            <a:spLocks noGrp="1"/>
          </p:cNvSpPr>
          <p:nvPr>
            <p:ph type="title"/>
          </p:nvPr>
        </p:nvSpPr>
        <p:spPr>
          <a:xfrm>
            <a:off x="715050" y="632312"/>
            <a:ext cx="7713900" cy="572700"/>
          </a:xfrm>
        </p:spPr>
        <p:txBody>
          <a:bodyPr/>
          <a:lstStyle/>
          <a:p>
            <a:r>
              <a:rPr lang="en-US" dirty="0"/>
              <a:t>Example: Functional decomposition</a:t>
            </a:r>
          </a:p>
        </p:txBody>
      </p:sp>
      <p:pic>
        <p:nvPicPr>
          <p:cNvPr id="7" name="Picture 6">
            <a:extLst>
              <a:ext uri="{FF2B5EF4-FFF2-40B4-BE49-F238E27FC236}">
                <a16:creationId xmlns:a16="http://schemas.microsoft.com/office/drawing/2014/main" id="{01204D6C-C366-CA74-FFAF-BA8C0DCAFCA8}"/>
              </a:ext>
            </a:extLst>
          </p:cNvPr>
          <p:cNvPicPr>
            <a:picLocks noChangeAspect="1"/>
          </p:cNvPicPr>
          <p:nvPr/>
        </p:nvPicPr>
        <p:blipFill>
          <a:blip r:embed="rId2"/>
          <a:stretch>
            <a:fillRect/>
          </a:stretch>
        </p:blipFill>
        <p:spPr>
          <a:xfrm>
            <a:off x="2049060" y="1250415"/>
            <a:ext cx="5045780" cy="3568087"/>
          </a:xfrm>
          <a:prstGeom prst="rect">
            <a:avLst/>
          </a:prstGeom>
        </p:spPr>
      </p:pic>
    </p:spTree>
    <p:extLst>
      <p:ext uri="{BB962C8B-B14F-4D97-AF65-F5344CB8AC3E}">
        <p14:creationId xmlns:p14="http://schemas.microsoft.com/office/powerpoint/2010/main" val="21751034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B7E9B-A1A2-1406-8B14-53BE40266739}"/>
              </a:ext>
            </a:extLst>
          </p:cNvPr>
          <p:cNvSpPr>
            <a:spLocks noGrp="1"/>
          </p:cNvSpPr>
          <p:nvPr>
            <p:ph type="title"/>
          </p:nvPr>
        </p:nvSpPr>
        <p:spPr/>
        <p:txBody>
          <a:bodyPr/>
          <a:lstStyle/>
          <a:p>
            <a:r>
              <a:rPr lang="en-US" dirty="0"/>
              <a:t>Example: Class Diagram</a:t>
            </a:r>
          </a:p>
        </p:txBody>
      </p:sp>
      <p:pic>
        <p:nvPicPr>
          <p:cNvPr id="4100" name="Picture 4">
            <a:extLst>
              <a:ext uri="{FF2B5EF4-FFF2-40B4-BE49-F238E27FC236}">
                <a16:creationId xmlns:a16="http://schemas.microsoft.com/office/drawing/2014/main" id="{76C46782-DB44-5C03-1778-44C108159F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7819" y="1181264"/>
            <a:ext cx="5028361" cy="35557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3095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C4CEE-25CE-B0AE-9811-5442BE02A981}"/>
              </a:ext>
            </a:extLst>
          </p:cNvPr>
          <p:cNvSpPr>
            <a:spLocks noGrp="1"/>
          </p:cNvSpPr>
          <p:nvPr>
            <p:ph type="title"/>
          </p:nvPr>
        </p:nvSpPr>
        <p:spPr/>
        <p:txBody>
          <a:bodyPr/>
          <a:lstStyle/>
          <a:p>
            <a:r>
              <a:rPr lang="en-US" dirty="0"/>
              <a:t>Component &amp; Connector Views</a:t>
            </a:r>
          </a:p>
        </p:txBody>
      </p:sp>
      <p:sp>
        <p:nvSpPr>
          <p:cNvPr id="4" name="Content Placeholder 2">
            <a:extLst>
              <a:ext uri="{FF2B5EF4-FFF2-40B4-BE49-F238E27FC236}">
                <a16:creationId xmlns:a16="http://schemas.microsoft.com/office/drawing/2014/main" id="{65768D52-1DC9-DB59-94BA-E42145610855}"/>
              </a:ext>
            </a:extLst>
          </p:cNvPr>
          <p:cNvSpPr txBox="1">
            <a:spLocks/>
          </p:cNvSpPr>
          <p:nvPr/>
        </p:nvSpPr>
        <p:spPr>
          <a:xfrm>
            <a:off x="710100" y="1135950"/>
            <a:ext cx="7713900" cy="1435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BA4C96"/>
              </a:buClr>
              <a:buSzPts val="1600"/>
              <a:buFont typeface="Poppins"/>
              <a:buChar char="●"/>
              <a:defRPr sz="1500" b="0" i="0" u="none" strike="noStrike" cap="none">
                <a:solidFill>
                  <a:srgbClr val="434343"/>
                </a:solidFill>
                <a:latin typeface="Fira Code"/>
                <a:ea typeface="Fira Code"/>
                <a:cs typeface="Fira Code"/>
                <a:sym typeface="Fira Code"/>
              </a:defRPr>
            </a:lvl1pPr>
            <a:lvl2pPr marL="914400" marR="0" lvl="1"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2pPr>
            <a:lvl3pPr marL="1371600" marR="0" lvl="2"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3pPr>
            <a:lvl4pPr marL="1828800" marR="0" lvl="3"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4pPr>
            <a:lvl5pPr marL="2286000" marR="0" lvl="4"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5pPr>
            <a:lvl6pPr marL="2743200" marR="0" lvl="5"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6pPr>
            <a:lvl7pPr marL="3200400" marR="0" lvl="6"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7pPr>
            <a:lvl8pPr marL="3657600" marR="0" lvl="7"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8pPr>
            <a:lvl9pPr marL="4114800" marR="0" lvl="8"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9pPr>
          </a:lstStyle>
          <a:p>
            <a:r>
              <a:rPr lang="en-US" dirty="0"/>
              <a:t>A C&amp;C view describes usually describes some runtime process. A flow that connects multiple components such as:</a:t>
            </a:r>
          </a:p>
          <a:p>
            <a:pPr lvl="1"/>
            <a:r>
              <a:rPr lang="en-US" dirty="0"/>
              <a:t>Client-server transactions</a:t>
            </a:r>
          </a:p>
          <a:p>
            <a:pPr lvl="1"/>
            <a:r>
              <a:rPr lang="en-US" dirty="0"/>
              <a:t>Communications protocol</a:t>
            </a:r>
          </a:p>
          <a:p>
            <a:pPr lvl="1"/>
            <a:r>
              <a:rPr lang="en-US" dirty="0"/>
              <a:t>Service interactions</a:t>
            </a:r>
          </a:p>
        </p:txBody>
      </p:sp>
      <p:sp>
        <p:nvSpPr>
          <p:cNvPr id="5" name="Content Placeholder 2">
            <a:extLst>
              <a:ext uri="{FF2B5EF4-FFF2-40B4-BE49-F238E27FC236}">
                <a16:creationId xmlns:a16="http://schemas.microsoft.com/office/drawing/2014/main" id="{A430E27E-F157-9B7F-68B6-101AC43C5D8E}"/>
              </a:ext>
            </a:extLst>
          </p:cNvPr>
          <p:cNvSpPr txBox="1">
            <a:spLocks/>
          </p:cNvSpPr>
          <p:nvPr/>
        </p:nvSpPr>
        <p:spPr>
          <a:xfrm>
            <a:off x="720000" y="2694860"/>
            <a:ext cx="7713900" cy="1435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BA4C96"/>
              </a:buClr>
              <a:buSzPts val="1600"/>
              <a:buFont typeface="Poppins"/>
              <a:buChar char="●"/>
              <a:defRPr sz="1500" b="0" i="0" u="none" strike="noStrike" cap="none">
                <a:solidFill>
                  <a:srgbClr val="434343"/>
                </a:solidFill>
                <a:latin typeface="Fira Code"/>
                <a:ea typeface="Fira Code"/>
                <a:cs typeface="Fira Code"/>
                <a:sym typeface="Fira Code"/>
              </a:defRPr>
            </a:lvl1pPr>
            <a:lvl2pPr marL="914400" marR="0" lvl="1"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2pPr>
            <a:lvl3pPr marL="1371600" marR="0" lvl="2"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3pPr>
            <a:lvl4pPr marL="1828800" marR="0" lvl="3"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4pPr>
            <a:lvl5pPr marL="2286000" marR="0" lvl="4"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5pPr>
            <a:lvl6pPr marL="2743200" marR="0" lvl="5"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6pPr>
            <a:lvl7pPr marL="3200400" marR="0" lvl="6"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7pPr>
            <a:lvl8pPr marL="3657600" marR="0" lvl="7"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8pPr>
            <a:lvl9pPr marL="4114800" marR="0" lvl="8" indent="-330200" algn="l" rtl="0">
              <a:lnSpc>
                <a:spcPct val="115000"/>
              </a:lnSpc>
              <a:spcBef>
                <a:spcPts val="0"/>
              </a:spcBef>
              <a:spcAft>
                <a:spcPts val="0"/>
              </a:spcAft>
              <a:buClr>
                <a:schemeClr val="lt1"/>
              </a:buClr>
              <a:buSzPts val="1600"/>
              <a:buFont typeface="Poppins"/>
              <a:buChar char="■"/>
              <a:defRPr sz="1400" b="0" i="0" u="none" strike="noStrike" cap="none">
                <a:solidFill>
                  <a:srgbClr val="434343"/>
                </a:solidFill>
                <a:latin typeface="Fira Code"/>
                <a:ea typeface="Fira Code"/>
                <a:cs typeface="Fira Code"/>
                <a:sym typeface="Fira Code"/>
              </a:defRPr>
            </a:lvl9pPr>
          </a:lstStyle>
          <a:p>
            <a:r>
              <a:rPr lang="en-US" dirty="0"/>
              <a:t>Usage:</a:t>
            </a:r>
          </a:p>
          <a:p>
            <a:pPr lvl="1"/>
            <a:r>
              <a:rPr lang="en-US" dirty="0"/>
              <a:t>Guide development by specifying structure and </a:t>
            </a:r>
            <a:r>
              <a:rPr lang="en-US" dirty="0" err="1"/>
              <a:t>behaviour</a:t>
            </a:r>
            <a:r>
              <a:rPr lang="en-US" dirty="0"/>
              <a:t> of runtime elements</a:t>
            </a:r>
          </a:p>
          <a:p>
            <a:pPr lvl="1"/>
            <a:r>
              <a:rPr lang="en-US" dirty="0"/>
              <a:t>Reason about runtime system quality attributes (performance, availability)</a:t>
            </a:r>
          </a:p>
        </p:txBody>
      </p:sp>
    </p:spTree>
    <p:extLst>
      <p:ext uri="{BB962C8B-B14F-4D97-AF65-F5344CB8AC3E}">
        <p14:creationId xmlns:p14="http://schemas.microsoft.com/office/powerpoint/2010/main" val="39775747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D64DC-349B-1391-4853-6D5D81F9A91E}"/>
              </a:ext>
            </a:extLst>
          </p:cNvPr>
          <p:cNvSpPr>
            <a:spLocks noGrp="1"/>
          </p:cNvSpPr>
          <p:nvPr>
            <p:ph type="title"/>
          </p:nvPr>
        </p:nvSpPr>
        <p:spPr/>
        <p:txBody>
          <a:bodyPr/>
          <a:lstStyle/>
          <a:p>
            <a:r>
              <a:rPr lang="en-US" dirty="0"/>
              <a:t>Example: Sequence diagram</a:t>
            </a:r>
          </a:p>
        </p:txBody>
      </p:sp>
      <p:pic>
        <p:nvPicPr>
          <p:cNvPr id="6148" name="Picture 4">
            <a:extLst>
              <a:ext uri="{FF2B5EF4-FFF2-40B4-BE49-F238E27FC236}">
                <a16:creationId xmlns:a16="http://schemas.microsoft.com/office/drawing/2014/main" id="{2E107483-692C-9CF1-6501-9F14CCCEDD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3675" y="1496783"/>
            <a:ext cx="5976650" cy="214993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81E3997-3CE8-1F91-AB01-2185095B01E8}"/>
              </a:ext>
            </a:extLst>
          </p:cNvPr>
          <p:cNvSpPr txBox="1"/>
          <p:nvPr/>
        </p:nvSpPr>
        <p:spPr>
          <a:xfrm>
            <a:off x="2544896" y="3850395"/>
            <a:ext cx="4390222" cy="523220"/>
          </a:xfrm>
          <a:prstGeom prst="rect">
            <a:avLst/>
          </a:prstGeom>
          <a:noFill/>
        </p:spPr>
        <p:txBody>
          <a:bodyPr wrap="square" rtlCol="0">
            <a:spAutoFit/>
          </a:bodyPr>
          <a:lstStyle/>
          <a:p>
            <a:r>
              <a:rPr lang="en-US" dirty="0"/>
              <a:t>Diagram describing MQTT protocol (published-subscriber).</a:t>
            </a:r>
          </a:p>
        </p:txBody>
      </p:sp>
    </p:spTree>
    <p:extLst>
      <p:ext uri="{BB962C8B-B14F-4D97-AF65-F5344CB8AC3E}">
        <p14:creationId xmlns:p14="http://schemas.microsoft.com/office/powerpoint/2010/main" val="39499596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61497-D46D-BFDB-FB5D-785BB2D91C69}"/>
              </a:ext>
            </a:extLst>
          </p:cNvPr>
          <p:cNvSpPr>
            <a:spLocks noGrp="1"/>
          </p:cNvSpPr>
          <p:nvPr>
            <p:ph type="title"/>
          </p:nvPr>
        </p:nvSpPr>
        <p:spPr/>
        <p:txBody>
          <a:bodyPr/>
          <a:lstStyle/>
          <a:p>
            <a:r>
              <a:rPr lang="en-US" dirty="0"/>
              <a:t>Allocation Views</a:t>
            </a:r>
          </a:p>
        </p:txBody>
      </p:sp>
      <p:sp>
        <p:nvSpPr>
          <p:cNvPr id="3" name="Text Placeholder 2">
            <a:extLst>
              <a:ext uri="{FF2B5EF4-FFF2-40B4-BE49-F238E27FC236}">
                <a16:creationId xmlns:a16="http://schemas.microsoft.com/office/drawing/2014/main" id="{28273E70-EF7C-4EE6-BDE7-752F73A26674}"/>
              </a:ext>
            </a:extLst>
          </p:cNvPr>
          <p:cNvSpPr>
            <a:spLocks noGrp="1"/>
          </p:cNvSpPr>
          <p:nvPr>
            <p:ph type="body" idx="1"/>
          </p:nvPr>
        </p:nvSpPr>
        <p:spPr>
          <a:xfrm>
            <a:off x="522499" y="1916852"/>
            <a:ext cx="8099002" cy="1309795"/>
          </a:xfrm>
        </p:spPr>
        <p:txBody>
          <a:bodyPr/>
          <a:lstStyle/>
          <a:p>
            <a:r>
              <a:rPr lang="en-US" dirty="0"/>
              <a:t>Allocation Views are used to map software elements to environment elements</a:t>
            </a:r>
          </a:p>
          <a:p>
            <a:r>
              <a:rPr lang="en-US" dirty="0"/>
              <a:t>Especially useful for describing distributed systems</a:t>
            </a:r>
          </a:p>
        </p:txBody>
      </p:sp>
    </p:spTree>
    <p:extLst>
      <p:ext uri="{BB962C8B-B14F-4D97-AF65-F5344CB8AC3E}">
        <p14:creationId xmlns:p14="http://schemas.microsoft.com/office/powerpoint/2010/main" val="5735924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1"/>
        <p:cNvGrpSpPr/>
        <p:nvPr/>
      </p:nvGrpSpPr>
      <p:grpSpPr>
        <a:xfrm>
          <a:off x="0" y="0"/>
          <a:ext cx="0" cy="0"/>
          <a:chOff x="0" y="0"/>
          <a:chExt cx="0" cy="0"/>
        </a:xfrm>
      </p:grpSpPr>
      <p:sp>
        <p:nvSpPr>
          <p:cNvPr id="702" name="Google Shape;702;p38"/>
          <p:cNvSpPr txBox="1">
            <a:spLocks noGrp="1"/>
          </p:cNvSpPr>
          <p:nvPr>
            <p:ph type="title"/>
          </p:nvPr>
        </p:nvSpPr>
        <p:spPr>
          <a:xfrm>
            <a:off x="1407500" y="637150"/>
            <a:ext cx="4959000" cy="3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Recap</a:t>
            </a:r>
            <a:endParaRPr dirty="0"/>
          </a:p>
        </p:txBody>
      </p:sp>
      <p:sp>
        <p:nvSpPr>
          <p:cNvPr id="703" name="Google Shape;703;p38"/>
          <p:cNvSpPr txBox="1">
            <a:spLocks noGrp="1"/>
          </p:cNvSpPr>
          <p:nvPr>
            <p:ph type="title" idx="2"/>
          </p:nvPr>
        </p:nvSpPr>
        <p:spPr>
          <a:xfrm>
            <a:off x="715100" y="637150"/>
            <a:ext cx="692400" cy="3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705" name="Google Shape;705;p38"/>
          <p:cNvSpPr txBox="1">
            <a:spLocks noGrp="1"/>
          </p:cNvSpPr>
          <p:nvPr>
            <p:ph type="title" idx="3"/>
          </p:nvPr>
        </p:nvSpPr>
        <p:spPr>
          <a:xfrm>
            <a:off x="1407500" y="2284165"/>
            <a:ext cx="5793400" cy="3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Architectural Tactics and Patterns</a:t>
            </a:r>
            <a:endParaRPr dirty="0"/>
          </a:p>
        </p:txBody>
      </p:sp>
      <p:sp>
        <p:nvSpPr>
          <p:cNvPr id="706" name="Google Shape;706;p38"/>
          <p:cNvSpPr txBox="1">
            <a:spLocks noGrp="1"/>
          </p:cNvSpPr>
          <p:nvPr>
            <p:ph type="title" idx="4"/>
          </p:nvPr>
        </p:nvSpPr>
        <p:spPr>
          <a:xfrm>
            <a:off x="718850" y="1459300"/>
            <a:ext cx="692400" cy="3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708" name="Google Shape;708;p38"/>
          <p:cNvSpPr txBox="1">
            <a:spLocks noGrp="1"/>
          </p:cNvSpPr>
          <p:nvPr>
            <p:ph type="title" idx="6"/>
          </p:nvPr>
        </p:nvSpPr>
        <p:spPr>
          <a:xfrm>
            <a:off x="1407500" y="1459300"/>
            <a:ext cx="6224355" cy="3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More examples of Quality Attributes Scenarios</a:t>
            </a:r>
            <a:endParaRPr dirty="0"/>
          </a:p>
        </p:txBody>
      </p:sp>
      <p:sp>
        <p:nvSpPr>
          <p:cNvPr id="709" name="Google Shape;709;p38"/>
          <p:cNvSpPr txBox="1">
            <a:spLocks noGrp="1"/>
          </p:cNvSpPr>
          <p:nvPr>
            <p:ph type="title" idx="7"/>
          </p:nvPr>
        </p:nvSpPr>
        <p:spPr>
          <a:xfrm>
            <a:off x="718850" y="2281450"/>
            <a:ext cx="692400" cy="3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711" name="Google Shape;711;p38"/>
          <p:cNvSpPr txBox="1">
            <a:spLocks noGrp="1"/>
          </p:cNvSpPr>
          <p:nvPr>
            <p:ph type="title" idx="9"/>
          </p:nvPr>
        </p:nvSpPr>
        <p:spPr>
          <a:xfrm>
            <a:off x="1407500" y="3179800"/>
            <a:ext cx="7488850" cy="3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Using Views to define Architecture Documentation</a:t>
            </a:r>
            <a:endParaRPr dirty="0"/>
          </a:p>
        </p:txBody>
      </p:sp>
      <p:sp>
        <p:nvSpPr>
          <p:cNvPr id="712" name="Google Shape;712;p38"/>
          <p:cNvSpPr txBox="1">
            <a:spLocks noGrp="1"/>
          </p:cNvSpPr>
          <p:nvPr>
            <p:ph type="title" idx="13"/>
          </p:nvPr>
        </p:nvSpPr>
        <p:spPr>
          <a:xfrm>
            <a:off x="718850" y="3179800"/>
            <a:ext cx="692400" cy="3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714" name="Google Shape;714;p38"/>
          <p:cNvSpPr txBox="1">
            <a:spLocks noGrp="1"/>
          </p:cNvSpPr>
          <p:nvPr>
            <p:ph type="title" idx="15"/>
          </p:nvPr>
        </p:nvSpPr>
        <p:spPr>
          <a:xfrm>
            <a:off x="1407500" y="4001950"/>
            <a:ext cx="6413930" cy="3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Future of Software Architectures</a:t>
            </a:r>
            <a:endParaRPr dirty="0"/>
          </a:p>
        </p:txBody>
      </p:sp>
      <p:sp>
        <p:nvSpPr>
          <p:cNvPr id="715" name="Google Shape;715;p38"/>
          <p:cNvSpPr txBox="1">
            <a:spLocks noGrp="1"/>
          </p:cNvSpPr>
          <p:nvPr>
            <p:ph type="title" idx="16"/>
          </p:nvPr>
        </p:nvSpPr>
        <p:spPr>
          <a:xfrm>
            <a:off x="718850" y="4001950"/>
            <a:ext cx="692400" cy="3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grpSp>
        <p:nvGrpSpPr>
          <p:cNvPr id="717" name="Google Shape;717;p38"/>
          <p:cNvGrpSpPr/>
          <p:nvPr/>
        </p:nvGrpSpPr>
        <p:grpSpPr>
          <a:xfrm>
            <a:off x="7569329" y="186943"/>
            <a:ext cx="534466" cy="691809"/>
            <a:chOff x="2875937" y="1960933"/>
            <a:chExt cx="629673" cy="815044"/>
          </a:xfrm>
        </p:grpSpPr>
        <p:sp>
          <p:nvSpPr>
            <p:cNvPr id="718" name="Google Shape;718;p38"/>
            <p:cNvSpPr/>
            <p:nvPr/>
          </p:nvSpPr>
          <p:spPr>
            <a:xfrm>
              <a:off x="2879617" y="1962184"/>
              <a:ext cx="625993" cy="811330"/>
            </a:xfrm>
            <a:custGeom>
              <a:avLst/>
              <a:gdLst/>
              <a:ahLst/>
              <a:cxnLst/>
              <a:rect l="l" t="t" r="r" b="b"/>
              <a:pathLst>
                <a:path w="17013" h="22050" extrusionOk="0">
                  <a:moveTo>
                    <a:pt x="5004" y="0"/>
                  </a:moveTo>
                  <a:lnTo>
                    <a:pt x="5004" y="1001"/>
                  </a:lnTo>
                  <a:lnTo>
                    <a:pt x="4003" y="1001"/>
                  </a:lnTo>
                  <a:lnTo>
                    <a:pt x="4003" y="10041"/>
                  </a:lnTo>
                  <a:lnTo>
                    <a:pt x="3003" y="10041"/>
                  </a:lnTo>
                  <a:lnTo>
                    <a:pt x="3003" y="9040"/>
                  </a:lnTo>
                  <a:lnTo>
                    <a:pt x="0" y="9040"/>
                  </a:lnTo>
                  <a:lnTo>
                    <a:pt x="0" y="10041"/>
                  </a:lnTo>
                  <a:lnTo>
                    <a:pt x="0" y="10541"/>
                  </a:lnTo>
                  <a:lnTo>
                    <a:pt x="0" y="12042"/>
                  </a:lnTo>
                  <a:lnTo>
                    <a:pt x="1001" y="12042"/>
                  </a:lnTo>
                  <a:lnTo>
                    <a:pt x="1001" y="13043"/>
                  </a:lnTo>
                  <a:lnTo>
                    <a:pt x="2002" y="13043"/>
                  </a:lnTo>
                  <a:lnTo>
                    <a:pt x="2002" y="15044"/>
                  </a:lnTo>
                  <a:lnTo>
                    <a:pt x="3003" y="15044"/>
                  </a:lnTo>
                  <a:lnTo>
                    <a:pt x="3003" y="17046"/>
                  </a:lnTo>
                  <a:lnTo>
                    <a:pt x="4003" y="17046"/>
                  </a:lnTo>
                  <a:lnTo>
                    <a:pt x="4003" y="19047"/>
                  </a:lnTo>
                  <a:lnTo>
                    <a:pt x="5004" y="19047"/>
                  </a:lnTo>
                  <a:lnTo>
                    <a:pt x="5004" y="21049"/>
                  </a:lnTo>
                  <a:lnTo>
                    <a:pt x="5004" y="22049"/>
                  </a:lnTo>
                  <a:lnTo>
                    <a:pt x="15011" y="22049"/>
                  </a:lnTo>
                  <a:lnTo>
                    <a:pt x="15011" y="19047"/>
                  </a:lnTo>
                  <a:lnTo>
                    <a:pt x="16012" y="19047"/>
                  </a:lnTo>
                  <a:lnTo>
                    <a:pt x="16012" y="16045"/>
                  </a:lnTo>
                  <a:lnTo>
                    <a:pt x="17013" y="16045"/>
                  </a:lnTo>
                  <a:lnTo>
                    <a:pt x="17013" y="9007"/>
                  </a:lnTo>
                  <a:lnTo>
                    <a:pt x="16012" y="9007"/>
                  </a:lnTo>
                  <a:lnTo>
                    <a:pt x="16012" y="8006"/>
                  </a:lnTo>
                  <a:lnTo>
                    <a:pt x="15011" y="8006"/>
                  </a:lnTo>
                  <a:lnTo>
                    <a:pt x="15011" y="7005"/>
                  </a:lnTo>
                  <a:lnTo>
                    <a:pt x="13010" y="7005"/>
                  </a:lnTo>
                  <a:lnTo>
                    <a:pt x="13010" y="6005"/>
                  </a:lnTo>
                  <a:lnTo>
                    <a:pt x="10008" y="6005"/>
                  </a:lnTo>
                  <a:lnTo>
                    <a:pt x="10008" y="5004"/>
                  </a:lnTo>
                  <a:lnTo>
                    <a:pt x="8006" y="5004"/>
                  </a:lnTo>
                  <a:lnTo>
                    <a:pt x="8006" y="1001"/>
                  </a:lnTo>
                  <a:lnTo>
                    <a:pt x="7005" y="1001"/>
                  </a:lnTo>
                  <a:lnTo>
                    <a:pt x="70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8"/>
            <p:cNvSpPr/>
            <p:nvPr/>
          </p:nvSpPr>
          <p:spPr>
            <a:xfrm>
              <a:off x="3024442" y="1997765"/>
              <a:ext cx="36869" cy="443122"/>
            </a:xfrm>
            <a:custGeom>
              <a:avLst/>
              <a:gdLst/>
              <a:ahLst/>
              <a:cxnLst/>
              <a:rect l="l" t="t" r="r" b="b"/>
              <a:pathLst>
                <a:path w="1002" h="12043" extrusionOk="0">
                  <a:moveTo>
                    <a:pt x="1" y="1"/>
                  </a:moveTo>
                  <a:lnTo>
                    <a:pt x="1" y="12043"/>
                  </a:lnTo>
                  <a:lnTo>
                    <a:pt x="1001" y="12043"/>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8"/>
            <p:cNvSpPr/>
            <p:nvPr/>
          </p:nvSpPr>
          <p:spPr>
            <a:xfrm>
              <a:off x="3062488" y="1960933"/>
              <a:ext cx="73700" cy="36869"/>
            </a:xfrm>
            <a:custGeom>
              <a:avLst/>
              <a:gdLst/>
              <a:ahLst/>
              <a:cxnLst/>
              <a:rect l="l" t="t" r="r" b="b"/>
              <a:pathLst>
                <a:path w="2003" h="1002" extrusionOk="0">
                  <a:moveTo>
                    <a:pt x="1" y="1"/>
                  </a:moveTo>
                  <a:lnTo>
                    <a:pt x="1" y="1002"/>
                  </a:lnTo>
                  <a:lnTo>
                    <a:pt x="2002" y="1002"/>
                  </a:lnTo>
                  <a:lnTo>
                    <a:pt x="2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8"/>
            <p:cNvSpPr/>
            <p:nvPr/>
          </p:nvSpPr>
          <p:spPr>
            <a:xfrm>
              <a:off x="3136151" y="1997765"/>
              <a:ext cx="36832" cy="332664"/>
            </a:xfrm>
            <a:custGeom>
              <a:avLst/>
              <a:gdLst/>
              <a:ahLst/>
              <a:cxnLst/>
              <a:rect l="l" t="t" r="r" b="b"/>
              <a:pathLst>
                <a:path w="1001" h="9041" extrusionOk="0">
                  <a:moveTo>
                    <a:pt x="0" y="1"/>
                  </a:moveTo>
                  <a:lnTo>
                    <a:pt x="0" y="9040"/>
                  </a:lnTo>
                  <a:lnTo>
                    <a:pt x="1001" y="9040"/>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8"/>
            <p:cNvSpPr/>
            <p:nvPr/>
          </p:nvSpPr>
          <p:spPr>
            <a:xfrm>
              <a:off x="3172946" y="2146269"/>
              <a:ext cx="73700" cy="36869"/>
            </a:xfrm>
            <a:custGeom>
              <a:avLst/>
              <a:gdLst/>
              <a:ahLst/>
              <a:cxnLst/>
              <a:rect l="l" t="t" r="r" b="b"/>
              <a:pathLst>
                <a:path w="2003" h="1002" extrusionOk="0">
                  <a:moveTo>
                    <a:pt x="1" y="1"/>
                  </a:moveTo>
                  <a:lnTo>
                    <a:pt x="1" y="1002"/>
                  </a:lnTo>
                  <a:lnTo>
                    <a:pt x="2002" y="1002"/>
                  </a:lnTo>
                  <a:lnTo>
                    <a:pt x="2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8"/>
            <p:cNvSpPr/>
            <p:nvPr/>
          </p:nvSpPr>
          <p:spPr>
            <a:xfrm>
              <a:off x="3246610" y="2219933"/>
              <a:ext cx="36832" cy="110495"/>
            </a:xfrm>
            <a:custGeom>
              <a:avLst/>
              <a:gdLst/>
              <a:ahLst/>
              <a:cxnLst/>
              <a:rect l="l" t="t" r="r" b="b"/>
              <a:pathLst>
                <a:path w="1001" h="3003" extrusionOk="0">
                  <a:moveTo>
                    <a:pt x="0" y="0"/>
                  </a:moveTo>
                  <a:lnTo>
                    <a:pt x="0" y="3002"/>
                  </a:lnTo>
                  <a:lnTo>
                    <a:pt x="1001" y="3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8"/>
            <p:cNvSpPr/>
            <p:nvPr/>
          </p:nvSpPr>
          <p:spPr>
            <a:xfrm>
              <a:off x="3246610" y="2183101"/>
              <a:ext cx="110495" cy="36869"/>
            </a:xfrm>
            <a:custGeom>
              <a:avLst/>
              <a:gdLst/>
              <a:ahLst/>
              <a:cxnLst/>
              <a:rect l="l" t="t" r="r" b="b"/>
              <a:pathLst>
                <a:path w="3003" h="1002" extrusionOk="0">
                  <a:moveTo>
                    <a:pt x="0" y="1"/>
                  </a:moveTo>
                  <a:lnTo>
                    <a:pt x="0" y="1001"/>
                  </a:lnTo>
                  <a:lnTo>
                    <a:pt x="3002" y="1001"/>
                  </a:lnTo>
                  <a:lnTo>
                    <a:pt x="3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8"/>
            <p:cNvSpPr/>
            <p:nvPr/>
          </p:nvSpPr>
          <p:spPr>
            <a:xfrm>
              <a:off x="3358283" y="2256728"/>
              <a:ext cx="36869" cy="110532"/>
            </a:xfrm>
            <a:custGeom>
              <a:avLst/>
              <a:gdLst/>
              <a:ahLst/>
              <a:cxnLst/>
              <a:rect l="l" t="t" r="r" b="b"/>
              <a:pathLst>
                <a:path w="1002" h="3004" extrusionOk="0">
                  <a:moveTo>
                    <a:pt x="1" y="1"/>
                  </a:moveTo>
                  <a:lnTo>
                    <a:pt x="1" y="3003"/>
                  </a:lnTo>
                  <a:lnTo>
                    <a:pt x="1001" y="3003"/>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8"/>
            <p:cNvSpPr/>
            <p:nvPr/>
          </p:nvSpPr>
          <p:spPr>
            <a:xfrm>
              <a:off x="3358283" y="2219933"/>
              <a:ext cx="73700" cy="36832"/>
            </a:xfrm>
            <a:custGeom>
              <a:avLst/>
              <a:gdLst/>
              <a:ahLst/>
              <a:cxnLst/>
              <a:rect l="l" t="t" r="r" b="b"/>
              <a:pathLst>
                <a:path w="2003" h="1001" extrusionOk="0">
                  <a:moveTo>
                    <a:pt x="1" y="0"/>
                  </a:moveTo>
                  <a:lnTo>
                    <a:pt x="1" y="1001"/>
                  </a:lnTo>
                  <a:lnTo>
                    <a:pt x="2002" y="1001"/>
                  </a:lnTo>
                  <a:lnTo>
                    <a:pt x="2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8"/>
            <p:cNvSpPr/>
            <p:nvPr/>
          </p:nvSpPr>
          <p:spPr>
            <a:xfrm>
              <a:off x="3431946" y="2256728"/>
              <a:ext cx="36832" cy="36869"/>
            </a:xfrm>
            <a:custGeom>
              <a:avLst/>
              <a:gdLst/>
              <a:ahLst/>
              <a:cxnLst/>
              <a:rect l="l" t="t" r="r" b="b"/>
              <a:pathLst>
                <a:path w="1001"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8"/>
            <p:cNvSpPr/>
            <p:nvPr/>
          </p:nvSpPr>
          <p:spPr>
            <a:xfrm>
              <a:off x="3468741" y="2293559"/>
              <a:ext cx="36869" cy="259037"/>
            </a:xfrm>
            <a:custGeom>
              <a:avLst/>
              <a:gdLst/>
              <a:ahLst/>
              <a:cxnLst/>
              <a:rect l="l" t="t" r="r" b="b"/>
              <a:pathLst>
                <a:path w="1002" h="7040" extrusionOk="0">
                  <a:moveTo>
                    <a:pt x="1" y="1"/>
                  </a:moveTo>
                  <a:lnTo>
                    <a:pt x="1" y="7039"/>
                  </a:lnTo>
                  <a:lnTo>
                    <a:pt x="1002" y="7039"/>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8"/>
            <p:cNvSpPr/>
            <p:nvPr/>
          </p:nvSpPr>
          <p:spPr>
            <a:xfrm>
              <a:off x="3431946" y="2552559"/>
              <a:ext cx="36832" cy="110495"/>
            </a:xfrm>
            <a:custGeom>
              <a:avLst/>
              <a:gdLst/>
              <a:ahLst/>
              <a:cxnLst/>
              <a:rect l="l" t="t" r="r" b="b"/>
              <a:pathLst>
                <a:path w="1001" h="3003" extrusionOk="0">
                  <a:moveTo>
                    <a:pt x="0" y="0"/>
                  </a:moveTo>
                  <a:lnTo>
                    <a:pt x="0" y="3002"/>
                  </a:lnTo>
                  <a:lnTo>
                    <a:pt x="1001" y="3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8"/>
            <p:cNvSpPr/>
            <p:nvPr/>
          </p:nvSpPr>
          <p:spPr>
            <a:xfrm>
              <a:off x="3395114" y="2663017"/>
              <a:ext cx="36869" cy="110495"/>
            </a:xfrm>
            <a:custGeom>
              <a:avLst/>
              <a:gdLst/>
              <a:ahLst/>
              <a:cxnLst/>
              <a:rect l="l" t="t" r="r" b="b"/>
              <a:pathLst>
                <a:path w="1002" h="3003" extrusionOk="0">
                  <a:moveTo>
                    <a:pt x="0" y="0"/>
                  </a:moveTo>
                  <a:lnTo>
                    <a:pt x="0" y="3002"/>
                  </a:lnTo>
                  <a:lnTo>
                    <a:pt x="1001" y="3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8"/>
            <p:cNvSpPr/>
            <p:nvPr/>
          </p:nvSpPr>
          <p:spPr>
            <a:xfrm>
              <a:off x="3062488" y="2739109"/>
              <a:ext cx="332664" cy="36869"/>
            </a:xfrm>
            <a:custGeom>
              <a:avLst/>
              <a:gdLst/>
              <a:ahLst/>
              <a:cxnLst/>
              <a:rect l="l" t="t" r="r" b="b"/>
              <a:pathLst>
                <a:path w="9041" h="1002" extrusionOk="0">
                  <a:moveTo>
                    <a:pt x="1" y="0"/>
                  </a:moveTo>
                  <a:lnTo>
                    <a:pt x="1" y="1001"/>
                  </a:lnTo>
                  <a:lnTo>
                    <a:pt x="9040" y="1001"/>
                  </a:lnTo>
                  <a:lnTo>
                    <a:pt x="9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8"/>
            <p:cNvSpPr/>
            <p:nvPr/>
          </p:nvSpPr>
          <p:spPr>
            <a:xfrm>
              <a:off x="2986396" y="2330391"/>
              <a:ext cx="36869" cy="36869"/>
            </a:xfrm>
            <a:custGeom>
              <a:avLst/>
              <a:gdLst/>
              <a:ahLst/>
              <a:cxnLst/>
              <a:rect l="l" t="t" r="r" b="b"/>
              <a:pathLst>
                <a:path w="1002"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8"/>
            <p:cNvSpPr/>
            <p:nvPr/>
          </p:nvSpPr>
          <p:spPr>
            <a:xfrm>
              <a:off x="2875937" y="2293559"/>
              <a:ext cx="110495" cy="36869"/>
            </a:xfrm>
            <a:custGeom>
              <a:avLst/>
              <a:gdLst/>
              <a:ahLst/>
              <a:cxnLst/>
              <a:rect l="l" t="t" r="r" b="b"/>
              <a:pathLst>
                <a:path w="3003" h="1002" extrusionOk="0">
                  <a:moveTo>
                    <a:pt x="0" y="1"/>
                  </a:moveTo>
                  <a:lnTo>
                    <a:pt x="0" y="1001"/>
                  </a:lnTo>
                  <a:lnTo>
                    <a:pt x="3002" y="1001"/>
                  </a:lnTo>
                  <a:lnTo>
                    <a:pt x="3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8"/>
            <p:cNvSpPr/>
            <p:nvPr/>
          </p:nvSpPr>
          <p:spPr>
            <a:xfrm>
              <a:off x="2875937" y="2330391"/>
              <a:ext cx="36869" cy="73664"/>
            </a:xfrm>
            <a:custGeom>
              <a:avLst/>
              <a:gdLst/>
              <a:ahLst/>
              <a:cxnLst/>
              <a:rect l="l" t="t" r="r" b="b"/>
              <a:pathLst>
                <a:path w="1002"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8"/>
            <p:cNvSpPr/>
            <p:nvPr/>
          </p:nvSpPr>
          <p:spPr>
            <a:xfrm>
              <a:off x="2912769" y="2405269"/>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8"/>
            <p:cNvSpPr/>
            <p:nvPr/>
          </p:nvSpPr>
          <p:spPr>
            <a:xfrm>
              <a:off x="2950815" y="2442064"/>
              <a:ext cx="36832" cy="73700"/>
            </a:xfrm>
            <a:custGeom>
              <a:avLst/>
              <a:gdLst/>
              <a:ahLst/>
              <a:cxnLst/>
              <a:rect l="l" t="t" r="r" b="b"/>
              <a:pathLst>
                <a:path w="1001" h="2003" extrusionOk="0">
                  <a:moveTo>
                    <a:pt x="0" y="1"/>
                  </a:moveTo>
                  <a:lnTo>
                    <a:pt x="0" y="2002"/>
                  </a:lnTo>
                  <a:lnTo>
                    <a:pt x="1001" y="2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8"/>
            <p:cNvSpPr/>
            <p:nvPr/>
          </p:nvSpPr>
          <p:spPr>
            <a:xfrm>
              <a:off x="2986396" y="2515727"/>
              <a:ext cx="36869" cy="73664"/>
            </a:xfrm>
            <a:custGeom>
              <a:avLst/>
              <a:gdLst/>
              <a:ahLst/>
              <a:cxnLst/>
              <a:rect l="l" t="t" r="r" b="b"/>
              <a:pathLst>
                <a:path w="1002"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8"/>
            <p:cNvSpPr/>
            <p:nvPr/>
          </p:nvSpPr>
          <p:spPr>
            <a:xfrm>
              <a:off x="3024442" y="2589354"/>
              <a:ext cx="36869" cy="73700"/>
            </a:xfrm>
            <a:custGeom>
              <a:avLst/>
              <a:gdLst/>
              <a:ahLst/>
              <a:cxnLst/>
              <a:rect l="l" t="t" r="r" b="b"/>
              <a:pathLst>
                <a:path w="1002" h="2003" extrusionOk="0">
                  <a:moveTo>
                    <a:pt x="1" y="1"/>
                  </a:moveTo>
                  <a:lnTo>
                    <a:pt x="1" y="2002"/>
                  </a:lnTo>
                  <a:lnTo>
                    <a:pt x="1001" y="2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8"/>
            <p:cNvSpPr/>
            <p:nvPr/>
          </p:nvSpPr>
          <p:spPr>
            <a:xfrm>
              <a:off x="3062488" y="2663017"/>
              <a:ext cx="36869" cy="73664"/>
            </a:xfrm>
            <a:custGeom>
              <a:avLst/>
              <a:gdLst/>
              <a:ahLst/>
              <a:cxnLst/>
              <a:rect l="l" t="t" r="r" b="b"/>
              <a:pathLst>
                <a:path w="1002" h="2002" extrusionOk="0">
                  <a:moveTo>
                    <a:pt x="1" y="0"/>
                  </a:moveTo>
                  <a:lnTo>
                    <a:pt x="1"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925062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C1EC5-FF0E-3A1F-7528-B1896E01AAE1}"/>
              </a:ext>
            </a:extLst>
          </p:cNvPr>
          <p:cNvSpPr>
            <a:spLocks noGrp="1"/>
          </p:cNvSpPr>
          <p:nvPr>
            <p:ph type="title"/>
          </p:nvPr>
        </p:nvSpPr>
        <p:spPr/>
        <p:txBody>
          <a:bodyPr/>
          <a:lstStyle/>
          <a:p>
            <a:r>
              <a:rPr lang="en-US" dirty="0"/>
              <a:t>Example: Activity Diagram</a:t>
            </a:r>
          </a:p>
        </p:txBody>
      </p:sp>
      <p:pic>
        <p:nvPicPr>
          <p:cNvPr id="6" name="Picture 5">
            <a:extLst>
              <a:ext uri="{FF2B5EF4-FFF2-40B4-BE49-F238E27FC236}">
                <a16:creationId xmlns:a16="http://schemas.microsoft.com/office/drawing/2014/main" id="{44ECEC0D-3138-DC86-0993-85C38E0F9DE9}"/>
              </a:ext>
            </a:extLst>
          </p:cNvPr>
          <p:cNvPicPr>
            <a:picLocks noChangeAspect="1"/>
          </p:cNvPicPr>
          <p:nvPr/>
        </p:nvPicPr>
        <p:blipFill>
          <a:blip r:embed="rId2"/>
          <a:stretch>
            <a:fillRect/>
          </a:stretch>
        </p:blipFill>
        <p:spPr>
          <a:xfrm>
            <a:off x="2054643" y="1840968"/>
            <a:ext cx="5034709" cy="2829749"/>
          </a:xfrm>
          <a:prstGeom prst="rect">
            <a:avLst/>
          </a:prstGeom>
        </p:spPr>
      </p:pic>
      <p:sp>
        <p:nvSpPr>
          <p:cNvPr id="7" name="TextBox 6">
            <a:extLst>
              <a:ext uri="{FF2B5EF4-FFF2-40B4-BE49-F238E27FC236}">
                <a16:creationId xmlns:a16="http://schemas.microsoft.com/office/drawing/2014/main" id="{E899C209-2481-7667-C064-B1F11F4051B9}"/>
              </a:ext>
            </a:extLst>
          </p:cNvPr>
          <p:cNvSpPr txBox="1"/>
          <p:nvPr/>
        </p:nvSpPr>
        <p:spPr>
          <a:xfrm>
            <a:off x="1200836" y="1275458"/>
            <a:ext cx="6742325" cy="307777"/>
          </a:xfrm>
          <a:prstGeom prst="rect">
            <a:avLst/>
          </a:prstGeom>
          <a:noFill/>
        </p:spPr>
        <p:txBody>
          <a:bodyPr wrap="square" rtlCol="0">
            <a:spAutoFit/>
          </a:bodyPr>
          <a:lstStyle/>
          <a:p>
            <a:r>
              <a:rPr lang="en-US" dirty="0"/>
              <a:t>The diagram you saw earlier was an activity diagram for deploying an application</a:t>
            </a:r>
          </a:p>
        </p:txBody>
      </p:sp>
    </p:spTree>
    <p:extLst>
      <p:ext uri="{BB962C8B-B14F-4D97-AF65-F5344CB8AC3E}">
        <p14:creationId xmlns:p14="http://schemas.microsoft.com/office/powerpoint/2010/main" val="2671525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50C97-2E67-8575-73B5-D5ECC553B64C}"/>
              </a:ext>
            </a:extLst>
          </p:cNvPr>
          <p:cNvSpPr>
            <a:spLocks noGrp="1"/>
          </p:cNvSpPr>
          <p:nvPr>
            <p:ph type="title"/>
          </p:nvPr>
        </p:nvSpPr>
        <p:spPr/>
        <p:txBody>
          <a:bodyPr/>
          <a:lstStyle/>
          <a:p>
            <a:r>
              <a:rPr lang="en-US" dirty="0"/>
              <a:t>Architectural Report</a:t>
            </a:r>
          </a:p>
        </p:txBody>
      </p:sp>
      <p:sp>
        <p:nvSpPr>
          <p:cNvPr id="3" name="Text Placeholder 2">
            <a:extLst>
              <a:ext uri="{FF2B5EF4-FFF2-40B4-BE49-F238E27FC236}">
                <a16:creationId xmlns:a16="http://schemas.microsoft.com/office/drawing/2014/main" id="{A4301C63-3AB1-F0CF-C30D-75F8AF0C820A}"/>
              </a:ext>
            </a:extLst>
          </p:cNvPr>
          <p:cNvSpPr>
            <a:spLocks noGrp="1"/>
          </p:cNvSpPr>
          <p:nvPr>
            <p:ph type="body" idx="1"/>
          </p:nvPr>
        </p:nvSpPr>
        <p:spPr>
          <a:xfrm>
            <a:off x="720000" y="1152475"/>
            <a:ext cx="8143070" cy="3416400"/>
          </a:xfrm>
        </p:spPr>
        <p:txBody>
          <a:bodyPr/>
          <a:lstStyle/>
          <a:p>
            <a:r>
              <a:rPr lang="en-US" sz="1400" dirty="0"/>
              <a:t>1. Identify the main quality attributes of your application (the attributes that you have the most non-functional requirements associated with)</a:t>
            </a:r>
          </a:p>
          <a:p>
            <a:r>
              <a:rPr lang="en-US" sz="1400" dirty="0"/>
              <a:t>2. Reason why are those the most important quality attributes</a:t>
            </a:r>
          </a:p>
          <a:p>
            <a:pPr lvl="1"/>
            <a:r>
              <a:rPr lang="en-US" sz="1200" dirty="0"/>
              <a:t>2.1 Which stakeholder requires them, and why?</a:t>
            </a:r>
            <a:endParaRPr lang="en-US" dirty="0"/>
          </a:p>
          <a:p>
            <a:r>
              <a:rPr lang="en-US" sz="1400" dirty="0"/>
              <a:t>3. Exemplify tactics used to satisfy QAs</a:t>
            </a:r>
          </a:p>
          <a:p>
            <a:r>
              <a:rPr lang="en-US" sz="1400" dirty="0"/>
              <a:t>4. Identify Architectural (Design) Patterns used in your application</a:t>
            </a:r>
          </a:p>
          <a:p>
            <a:pPr lvl="1"/>
            <a:r>
              <a:rPr lang="en-US" sz="1200" dirty="0"/>
              <a:t>4.1 Was it a conscious choice, or a pattern you used by default?</a:t>
            </a:r>
          </a:p>
          <a:p>
            <a:pPr lvl="1"/>
            <a:r>
              <a:rPr lang="en-US" sz="1200" dirty="0"/>
              <a:t>4.2 Reason why you chose (or defaulted) to the pattern. Identify Benefits and Tradeoffs.</a:t>
            </a:r>
            <a:endParaRPr lang="en-US" dirty="0"/>
          </a:p>
          <a:p>
            <a:r>
              <a:rPr lang="en-US" sz="1400" dirty="0"/>
              <a:t>5. Describe your application architecture using diagrams</a:t>
            </a:r>
          </a:p>
          <a:p>
            <a:pPr lvl="1"/>
            <a:r>
              <a:rPr lang="en-US" sz="1100" dirty="0"/>
              <a:t>5.1 Create diagrams that target various stakeholders (client, product owner, developer, </a:t>
            </a:r>
            <a:r>
              <a:rPr lang="en-US" sz="1100" dirty="0" err="1"/>
              <a:t>devops</a:t>
            </a:r>
            <a:r>
              <a:rPr lang="en-US" sz="1100" dirty="0"/>
              <a:t>, testers etc.)</a:t>
            </a:r>
          </a:p>
        </p:txBody>
      </p:sp>
    </p:spTree>
    <p:extLst>
      <p:ext uri="{BB962C8B-B14F-4D97-AF65-F5344CB8AC3E}">
        <p14:creationId xmlns:p14="http://schemas.microsoft.com/office/powerpoint/2010/main" val="18707543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D4279-322B-97C3-4180-36A95EDB89C7}"/>
              </a:ext>
            </a:extLst>
          </p:cNvPr>
          <p:cNvSpPr>
            <a:spLocks noGrp="1"/>
          </p:cNvSpPr>
          <p:nvPr>
            <p:ph type="title"/>
          </p:nvPr>
        </p:nvSpPr>
        <p:spPr/>
        <p:txBody>
          <a:bodyPr/>
          <a:lstStyle/>
          <a:p>
            <a:r>
              <a:rPr lang="en-US" dirty="0"/>
              <a:t>Architectural Report</a:t>
            </a:r>
          </a:p>
        </p:txBody>
      </p:sp>
      <p:sp>
        <p:nvSpPr>
          <p:cNvPr id="3" name="Text Placeholder 2">
            <a:extLst>
              <a:ext uri="{FF2B5EF4-FFF2-40B4-BE49-F238E27FC236}">
                <a16:creationId xmlns:a16="http://schemas.microsoft.com/office/drawing/2014/main" id="{81B32DA9-99EF-9E70-638E-3D1D8DE6A4D0}"/>
              </a:ext>
            </a:extLst>
          </p:cNvPr>
          <p:cNvSpPr>
            <a:spLocks noGrp="1"/>
          </p:cNvSpPr>
          <p:nvPr>
            <p:ph type="body" idx="1"/>
          </p:nvPr>
        </p:nvSpPr>
        <p:spPr>
          <a:xfrm>
            <a:off x="719999" y="1152475"/>
            <a:ext cx="7703999" cy="3416400"/>
          </a:xfrm>
        </p:spPr>
        <p:txBody>
          <a:bodyPr/>
          <a:lstStyle/>
          <a:p>
            <a:r>
              <a:rPr lang="en-US" sz="1800" dirty="0"/>
              <a:t>Additional guidelines:</a:t>
            </a:r>
          </a:p>
          <a:p>
            <a:pPr lvl="1"/>
            <a:r>
              <a:rPr lang="en-US" sz="1200" dirty="0"/>
              <a:t>1. </a:t>
            </a:r>
            <a:r>
              <a:rPr lang="en-US" dirty="0"/>
              <a:t>Artefacts defined in the analysis step can be reused, remixed in order do document the architecture.</a:t>
            </a:r>
          </a:p>
          <a:p>
            <a:pPr lvl="1"/>
            <a:r>
              <a:rPr lang="en-US" dirty="0"/>
              <a:t>2. Use </a:t>
            </a:r>
            <a:r>
              <a:rPr lang="en-US" dirty="0">
                <a:hlinkClick r:id="rId2"/>
              </a:rPr>
              <a:t>this book </a:t>
            </a:r>
            <a:r>
              <a:rPr lang="en-US" dirty="0"/>
              <a:t>for inspiration (can be found in Teams) </a:t>
            </a:r>
          </a:p>
          <a:p>
            <a:pPr lvl="1"/>
            <a:r>
              <a:rPr lang="en-US" dirty="0"/>
              <a:t>3. I don’t have </a:t>
            </a:r>
            <a:r>
              <a:rPr lang="en-US" dirty="0" err="1"/>
              <a:t>formating</a:t>
            </a:r>
            <a:r>
              <a:rPr lang="en-US" dirty="0"/>
              <a:t> requirements. I want you to think of the best ways to present this information. You can store this documentation in the Wiki / Readme.md. </a:t>
            </a:r>
          </a:p>
          <a:p>
            <a:pPr lvl="1"/>
            <a:r>
              <a:rPr lang="en-US" dirty="0"/>
              <a:t>4. Use diagrams to explain your app. </a:t>
            </a:r>
          </a:p>
          <a:p>
            <a:pPr lvl="1"/>
            <a:r>
              <a:rPr lang="en-US" dirty="0"/>
              <a:t>5. I should be able to understand the entire application only by using your documentation, and not needing to see the code. </a:t>
            </a:r>
          </a:p>
        </p:txBody>
      </p:sp>
    </p:spTree>
    <p:extLst>
      <p:ext uri="{BB962C8B-B14F-4D97-AF65-F5344CB8AC3E}">
        <p14:creationId xmlns:p14="http://schemas.microsoft.com/office/powerpoint/2010/main" val="25331955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EBE323-A877-4BC5-33B5-CF32BD9C7BF9}"/>
              </a:ext>
            </a:extLst>
          </p:cNvPr>
          <p:cNvSpPr>
            <a:spLocks noGrp="1"/>
          </p:cNvSpPr>
          <p:nvPr>
            <p:ph type="title"/>
          </p:nvPr>
        </p:nvSpPr>
        <p:spPr/>
        <p:txBody>
          <a:bodyPr/>
          <a:lstStyle/>
          <a:p>
            <a:r>
              <a:rPr lang="en-US" dirty="0"/>
              <a:t>Future of Software Architecture</a:t>
            </a:r>
          </a:p>
        </p:txBody>
      </p:sp>
      <p:sp>
        <p:nvSpPr>
          <p:cNvPr id="3" name="Text Placeholder 2">
            <a:extLst>
              <a:ext uri="{FF2B5EF4-FFF2-40B4-BE49-F238E27FC236}">
                <a16:creationId xmlns:a16="http://schemas.microsoft.com/office/drawing/2014/main" id="{20FBBB88-5580-D547-F04A-1D8AEB88A7CB}"/>
              </a:ext>
            </a:extLst>
          </p:cNvPr>
          <p:cNvSpPr>
            <a:spLocks noGrp="1"/>
          </p:cNvSpPr>
          <p:nvPr>
            <p:ph type="body" idx="1"/>
          </p:nvPr>
        </p:nvSpPr>
        <p:spPr>
          <a:xfrm>
            <a:off x="720000" y="1152475"/>
            <a:ext cx="7972308" cy="3416400"/>
          </a:xfrm>
        </p:spPr>
        <p:txBody>
          <a:bodyPr/>
          <a:lstStyle/>
          <a:p>
            <a:r>
              <a:rPr lang="en-US" dirty="0"/>
              <a:t>Software Architecture should be viewed as a means to an end, not an end in of itself.</a:t>
            </a:r>
          </a:p>
          <a:p>
            <a:r>
              <a:rPr lang="en-US" dirty="0"/>
              <a:t>Progress in SA is bought by progress in the use cases.</a:t>
            </a:r>
          </a:p>
        </p:txBody>
      </p:sp>
    </p:spTree>
    <p:extLst>
      <p:ext uri="{BB962C8B-B14F-4D97-AF65-F5344CB8AC3E}">
        <p14:creationId xmlns:p14="http://schemas.microsoft.com/office/powerpoint/2010/main" val="9145296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CB3A7-8FD9-F3D3-6511-3CA2208311E6}"/>
              </a:ext>
            </a:extLst>
          </p:cNvPr>
          <p:cNvSpPr>
            <a:spLocks noGrp="1"/>
          </p:cNvSpPr>
          <p:nvPr>
            <p:ph type="title"/>
          </p:nvPr>
        </p:nvSpPr>
        <p:spPr/>
        <p:txBody>
          <a:bodyPr/>
          <a:lstStyle/>
          <a:p>
            <a:r>
              <a:rPr lang="en-US" sz="2400" dirty="0"/>
              <a:t>Sources of advancement in Software Architecture</a:t>
            </a:r>
          </a:p>
        </p:txBody>
      </p:sp>
      <p:pic>
        <p:nvPicPr>
          <p:cNvPr id="5" name="Picture 4">
            <a:extLst>
              <a:ext uri="{FF2B5EF4-FFF2-40B4-BE49-F238E27FC236}">
                <a16:creationId xmlns:a16="http://schemas.microsoft.com/office/drawing/2014/main" id="{21D9FA82-6C55-5441-C59C-90DFB7C0DFED}"/>
              </a:ext>
            </a:extLst>
          </p:cNvPr>
          <p:cNvPicPr>
            <a:picLocks noChangeAspect="1"/>
          </p:cNvPicPr>
          <p:nvPr/>
        </p:nvPicPr>
        <p:blipFill>
          <a:blip r:embed="rId2"/>
          <a:stretch>
            <a:fillRect/>
          </a:stretch>
        </p:blipFill>
        <p:spPr>
          <a:xfrm>
            <a:off x="720000" y="1553378"/>
            <a:ext cx="1752376" cy="2719789"/>
          </a:xfrm>
          <a:prstGeom prst="rect">
            <a:avLst/>
          </a:prstGeom>
        </p:spPr>
      </p:pic>
      <p:sp>
        <p:nvSpPr>
          <p:cNvPr id="6" name="TextBox 5">
            <a:extLst>
              <a:ext uri="{FF2B5EF4-FFF2-40B4-BE49-F238E27FC236}">
                <a16:creationId xmlns:a16="http://schemas.microsoft.com/office/drawing/2014/main" id="{23898861-AFC8-E2FF-8E3F-E73933AFD048}"/>
              </a:ext>
            </a:extLst>
          </p:cNvPr>
          <p:cNvSpPr txBox="1"/>
          <p:nvPr/>
        </p:nvSpPr>
        <p:spPr>
          <a:xfrm>
            <a:off x="2858877" y="1107195"/>
            <a:ext cx="5679195" cy="1169551"/>
          </a:xfrm>
          <a:prstGeom prst="rect">
            <a:avLst/>
          </a:prstGeom>
          <a:noFill/>
        </p:spPr>
        <p:txBody>
          <a:bodyPr wrap="square" rtlCol="0">
            <a:spAutoFit/>
          </a:bodyPr>
          <a:lstStyle/>
          <a:p>
            <a:r>
              <a:rPr lang="en-US" dirty="0"/>
              <a:t>Critical systems</a:t>
            </a:r>
          </a:p>
          <a:p>
            <a:endParaRPr lang="en-US" dirty="0"/>
          </a:p>
          <a:p>
            <a:r>
              <a:rPr lang="en-US" dirty="0"/>
              <a:t>Automotive Software is a rapidly growing field in which due to the nature of the business, it makes many of the quality attributes described in this course critical. </a:t>
            </a:r>
          </a:p>
        </p:txBody>
      </p:sp>
      <p:pic>
        <p:nvPicPr>
          <p:cNvPr id="7" name="Picture 2" descr="Quality Attributes in Software - DEV Community 👩‍💻👨‍💻">
            <a:extLst>
              <a:ext uri="{FF2B5EF4-FFF2-40B4-BE49-F238E27FC236}">
                <a16:creationId xmlns:a16="http://schemas.microsoft.com/office/drawing/2014/main" id="{7669C9EF-B5CA-9EFE-C0D1-314F013A48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8877" y="2342628"/>
            <a:ext cx="2953198" cy="235584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22B93CB-631E-CCC4-4233-5C38A0CC8880}"/>
              </a:ext>
            </a:extLst>
          </p:cNvPr>
          <p:cNvSpPr txBox="1"/>
          <p:nvPr/>
        </p:nvSpPr>
        <p:spPr>
          <a:xfrm>
            <a:off x="5812075" y="2276746"/>
            <a:ext cx="3128790" cy="738664"/>
          </a:xfrm>
          <a:prstGeom prst="rect">
            <a:avLst/>
          </a:prstGeom>
          <a:noFill/>
        </p:spPr>
        <p:txBody>
          <a:bodyPr wrap="square" rtlCol="0">
            <a:spAutoFit/>
          </a:bodyPr>
          <a:lstStyle/>
          <a:p>
            <a:r>
              <a:rPr lang="en-US" dirty="0"/>
              <a:t>Are any of the qualities in the image in the left secondary in automotive context?</a:t>
            </a:r>
          </a:p>
        </p:txBody>
      </p:sp>
      <p:sp>
        <p:nvSpPr>
          <p:cNvPr id="9" name="TextBox 8">
            <a:extLst>
              <a:ext uri="{FF2B5EF4-FFF2-40B4-BE49-F238E27FC236}">
                <a16:creationId xmlns:a16="http://schemas.microsoft.com/office/drawing/2014/main" id="{1FE45B30-71E4-75DA-F339-D6067B2CBE09}"/>
              </a:ext>
            </a:extLst>
          </p:cNvPr>
          <p:cNvSpPr txBox="1"/>
          <p:nvPr/>
        </p:nvSpPr>
        <p:spPr>
          <a:xfrm>
            <a:off x="5859814" y="3534503"/>
            <a:ext cx="3128790" cy="738664"/>
          </a:xfrm>
          <a:prstGeom prst="rect">
            <a:avLst/>
          </a:prstGeom>
          <a:noFill/>
        </p:spPr>
        <p:txBody>
          <a:bodyPr wrap="square" rtlCol="0">
            <a:spAutoFit/>
          </a:bodyPr>
          <a:lstStyle/>
          <a:p>
            <a:r>
              <a:rPr lang="en-US" dirty="0"/>
              <a:t>High pressure on quality metrics generates new methods of efficiently designing software.</a:t>
            </a:r>
          </a:p>
        </p:txBody>
      </p:sp>
    </p:spTree>
    <p:extLst>
      <p:ext uri="{BB962C8B-B14F-4D97-AF65-F5344CB8AC3E}">
        <p14:creationId xmlns:p14="http://schemas.microsoft.com/office/powerpoint/2010/main" val="20329643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7B547E-37BE-9462-F0A6-F0FA1590BE5F}"/>
              </a:ext>
            </a:extLst>
          </p:cNvPr>
          <p:cNvSpPr>
            <a:spLocks noGrp="1"/>
          </p:cNvSpPr>
          <p:nvPr>
            <p:ph type="title"/>
          </p:nvPr>
        </p:nvSpPr>
        <p:spPr/>
        <p:txBody>
          <a:bodyPr/>
          <a:lstStyle/>
          <a:p>
            <a:r>
              <a:rPr lang="en-US" sz="2400" dirty="0"/>
              <a:t>Sources of advancement in Software Architecture</a:t>
            </a:r>
          </a:p>
        </p:txBody>
      </p:sp>
      <p:sp>
        <p:nvSpPr>
          <p:cNvPr id="7" name="TextBox 6">
            <a:extLst>
              <a:ext uri="{FF2B5EF4-FFF2-40B4-BE49-F238E27FC236}">
                <a16:creationId xmlns:a16="http://schemas.microsoft.com/office/drawing/2014/main" id="{1AB9A1F4-3638-B5FB-52D1-6AACDE97A297}"/>
              </a:ext>
            </a:extLst>
          </p:cNvPr>
          <p:cNvSpPr txBox="1"/>
          <p:nvPr/>
        </p:nvSpPr>
        <p:spPr>
          <a:xfrm>
            <a:off x="3861411" y="2077100"/>
            <a:ext cx="4963100" cy="1384995"/>
          </a:xfrm>
          <a:prstGeom prst="rect">
            <a:avLst/>
          </a:prstGeom>
          <a:noFill/>
        </p:spPr>
        <p:txBody>
          <a:bodyPr wrap="square" rtlCol="0">
            <a:spAutoFit/>
          </a:bodyPr>
          <a:lstStyle/>
          <a:p>
            <a:r>
              <a:rPr lang="en-US" dirty="0"/>
              <a:t>Spearhead systems</a:t>
            </a:r>
          </a:p>
          <a:p>
            <a:endParaRPr lang="en-US" dirty="0"/>
          </a:p>
          <a:p>
            <a:r>
              <a:rPr lang="en-US" dirty="0"/>
              <a:t>Systems that push the limits on particular software qualities. </a:t>
            </a:r>
            <a:br>
              <a:rPr lang="en-US" dirty="0"/>
            </a:br>
            <a:br>
              <a:rPr lang="en-US" dirty="0"/>
            </a:br>
            <a:r>
              <a:rPr lang="en-US" dirty="0"/>
              <a:t>IoT systems as an example push the limits of scalability by designing bigger and </a:t>
            </a:r>
            <a:r>
              <a:rPr lang="en-US"/>
              <a:t>bigger systems.</a:t>
            </a:r>
            <a:endParaRPr lang="en-US" dirty="0"/>
          </a:p>
        </p:txBody>
      </p:sp>
      <p:pic>
        <p:nvPicPr>
          <p:cNvPr id="7170" name="Picture 2">
            <a:extLst>
              <a:ext uri="{FF2B5EF4-FFF2-40B4-BE49-F238E27FC236}">
                <a16:creationId xmlns:a16="http://schemas.microsoft.com/office/drawing/2014/main" id="{A240DD8C-E765-7005-1C31-17AE07EDD4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8414" y="1748042"/>
            <a:ext cx="3048000" cy="204311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DCF533A2-2AF7-9823-2835-521C8857EF21}"/>
              </a:ext>
            </a:extLst>
          </p:cNvPr>
          <p:cNvSpPr txBox="1"/>
          <p:nvPr/>
        </p:nvSpPr>
        <p:spPr>
          <a:xfrm>
            <a:off x="236862" y="4775545"/>
            <a:ext cx="6599104" cy="200055"/>
          </a:xfrm>
          <a:prstGeom prst="rect">
            <a:avLst/>
          </a:prstGeom>
          <a:noFill/>
        </p:spPr>
        <p:txBody>
          <a:bodyPr wrap="square">
            <a:spAutoFit/>
          </a:bodyPr>
          <a:lstStyle/>
          <a:p>
            <a:r>
              <a:rPr lang="en-US" sz="700" dirty="0"/>
              <a:t>https://www.researchgate.net/publication/328004153_An_overview_of_recommender_systems_in_the_internet_of_things</a:t>
            </a:r>
          </a:p>
        </p:txBody>
      </p:sp>
    </p:spTree>
    <p:extLst>
      <p:ext uri="{BB962C8B-B14F-4D97-AF65-F5344CB8AC3E}">
        <p14:creationId xmlns:p14="http://schemas.microsoft.com/office/powerpoint/2010/main" val="38448126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695"/>
        <p:cNvGrpSpPr/>
        <p:nvPr/>
      </p:nvGrpSpPr>
      <p:grpSpPr>
        <a:xfrm>
          <a:off x="0" y="0"/>
          <a:ext cx="0" cy="0"/>
          <a:chOff x="0" y="0"/>
          <a:chExt cx="0" cy="0"/>
        </a:xfrm>
      </p:grpSpPr>
      <p:sp>
        <p:nvSpPr>
          <p:cNvPr id="696" name="Google Shape;696;p3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Contents of this template</a:t>
            </a:r>
            <a:endParaRPr/>
          </a:p>
        </p:txBody>
      </p:sp>
      <p:sp>
        <p:nvSpPr>
          <p:cNvPr id="697" name="Google Shape;697;p37"/>
          <p:cNvSpPr txBox="1">
            <a:spLocks noGrp="1"/>
          </p:cNvSpPr>
          <p:nvPr>
            <p:ph type="body" idx="1"/>
          </p:nvPr>
        </p:nvSpPr>
        <p:spPr>
          <a:xfrm>
            <a:off x="720000" y="1152475"/>
            <a:ext cx="77040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E6646E"/>
              </a:buClr>
              <a:buSzPts val="440"/>
              <a:buFont typeface="Arial"/>
              <a:buNone/>
            </a:pPr>
            <a:r>
              <a:rPr lang="en" dirty="0">
                <a:solidFill>
                  <a:schemeClr val="dk1"/>
                </a:solidFill>
              </a:rPr>
              <a:t>Here’s what you’ll find in this </a:t>
            </a:r>
            <a:r>
              <a:rPr lang="en" b="1" dirty="0">
                <a:solidFill>
                  <a:schemeClr val="dk1"/>
                </a:solidFill>
                <a:uFill>
                  <a:noFill/>
                </a:uFill>
                <a:hlinkClick r:id="rId3">
                  <a:extLst>
                    <a:ext uri="{A12FA001-AC4F-418D-AE19-62706E023703}">
                      <ahyp:hlinkClr xmlns:ahyp="http://schemas.microsoft.com/office/drawing/2018/hyperlinkcolor" val="tx"/>
                    </a:ext>
                  </a:extLst>
                </a:hlinkClick>
              </a:rPr>
              <a:t>Slidesgo</a:t>
            </a:r>
            <a:r>
              <a:rPr lang="en" dirty="0">
                <a:solidFill>
                  <a:schemeClr val="dk1"/>
                </a:solidFill>
              </a:rPr>
              <a:t> template: </a:t>
            </a:r>
            <a:endParaRPr dirty="0">
              <a:solidFill>
                <a:schemeClr val="dk1"/>
              </a:solidFill>
            </a:endParaRPr>
          </a:p>
          <a:p>
            <a:pPr marL="457200" lvl="0" indent="-292100" algn="l" rtl="0">
              <a:spcBef>
                <a:spcPts val="0"/>
              </a:spcBef>
              <a:spcAft>
                <a:spcPts val="0"/>
              </a:spcAft>
              <a:buClr>
                <a:schemeClr val="dk1"/>
              </a:buClr>
              <a:buSzPts val="1000"/>
              <a:buAutoNum type="arabicPeriod"/>
            </a:pPr>
            <a:r>
              <a:rPr lang="en" dirty="0">
                <a:solidFill>
                  <a:schemeClr val="dk1"/>
                </a:solidFill>
              </a:rPr>
              <a:t>A slide structure based on a presentation for education, which you can easily adapt to your needs. For more info on how to edit the template, please visit </a:t>
            </a:r>
            <a:r>
              <a:rPr lang="en" dirty="0">
                <a:solidFill>
                  <a:schemeClr val="lt1"/>
                </a:solidFill>
                <a:highlight>
                  <a:schemeClr val="dk1"/>
                </a:highlight>
                <a:uFill>
                  <a:noFill/>
                </a:uFill>
                <a:hlinkClick r:id="rId4">
                  <a:extLst>
                    <a:ext uri="{A12FA001-AC4F-418D-AE19-62706E023703}">
                      <ahyp:hlinkClr xmlns:ahyp="http://schemas.microsoft.com/office/drawing/2018/hyperlinkcolor" val="tx"/>
                    </a:ext>
                  </a:extLst>
                </a:hlinkClick>
              </a:rPr>
              <a:t>Slidesgo School</a:t>
            </a:r>
            <a:r>
              <a:rPr lang="en" dirty="0">
                <a:solidFill>
                  <a:schemeClr val="dk1"/>
                </a:solidFill>
              </a:rPr>
              <a:t> or read our </a:t>
            </a:r>
            <a:r>
              <a:rPr lang="en" dirty="0">
                <a:solidFill>
                  <a:schemeClr val="lt1"/>
                </a:solidFill>
                <a:highlight>
                  <a:schemeClr val="dk1"/>
                </a:highlight>
                <a:uFill>
                  <a:noFill/>
                </a:uFill>
                <a:hlinkClick r:id="rId5">
                  <a:extLst>
                    <a:ext uri="{A12FA001-AC4F-418D-AE19-62706E023703}">
                      <ahyp:hlinkClr xmlns:ahyp="http://schemas.microsoft.com/office/drawing/2018/hyperlinkcolor" val="tx"/>
                    </a:ext>
                  </a:extLst>
                </a:hlinkClick>
              </a:rPr>
              <a:t>FAQs</a:t>
            </a:r>
            <a:r>
              <a:rPr lang="en" dirty="0">
                <a:solidFill>
                  <a:schemeClr val="lt1"/>
                </a:solidFill>
                <a:highlight>
                  <a:schemeClr val="dk1"/>
                </a:highlight>
              </a:rPr>
              <a:t>.</a:t>
            </a:r>
            <a:endParaRPr dirty="0">
              <a:solidFill>
                <a:schemeClr val="lt1"/>
              </a:solidFill>
              <a:highlight>
                <a:schemeClr val="dk1"/>
              </a:highlight>
            </a:endParaRPr>
          </a:p>
          <a:p>
            <a:pPr marL="457200" lvl="0" indent="-292100" algn="l" rtl="0">
              <a:spcBef>
                <a:spcPts val="0"/>
              </a:spcBef>
              <a:spcAft>
                <a:spcPts val="0"/>
              </a:spcAft>
              <a:buClr>
                <a:schemeClr val="dk1"/>
              </a:buClr>
              <a:buSzPts val="1000"/>
              <a:buAutoNum type="arabicPeriod"/>
            </a:pPr>
            <a:r>
              <a:rPr lang="en" dirty="0">
                <a:solidFill>
                  <a:schemeClr val="dk1"/>
                </a:solidFill>
              </a:rPr>
              <a:t>To view this template in PowerPoint with the correct fonts, download and install on your computer the </a:t>
            </a:r>
            <a:r>
              <a:rPr lang="en" b="1" dirty="0">
                <a:solidFill>
                  <a:schemeClr val="hlink"/>
                </a:solidFill>
                <a:uFill>
                  <a:noFill/>
                </a:uFill>
                <a:hlinkClick r:id="rId6" action="ppaction://hlinksldjump"/>
              </a:rPr>
              <a:t>fonts that we have used</a:t>
            </a:r>
            <a:r>
              <a:rPr lang="en" dirty="0">
                <a:solidFill>
                  <a:schemeClr val="dk1"/>
                </a:solidFill>
              </a:rPr>
              <a:t>. You can learn how to download and install fonts</a:t>
            </a:r>
            <a:r>
              <a:rPr lang="en" b="1" dirty="0">
                <a:solidFill>
                  <a:schemeClr val="dk1"/>
                </a:solidFill>
              </a:rPr>
              <a:t> </a:t>
            </a:r>
            <a:r>
              <a:rPr lang="en" b="1" dirty="0">
                <a:solidFill>
                  <a:schemeClr val="dk1"/>
                </a:solidFill>
                <a:uFill>
                  <a:noFill/>
                </a:uFill>
                <a:hlinkClick r:id="rId7">
                  <a:extLst>
                    <a:ext uri="{A12FA001-AC4F-418D-AE19-62706E023703}">
                      <ahyp:hlinkClr xmlns:ahyp="http://schemas.microsoft.com/office/drawing/2018/hyperlinkcolor" val="tx"/>
                    </a:ext>
                  </a:extLst>
                </a:hlinkClick>
              </a:rPr>
              <a:t>here</a:t>
            </a:r>
            <a:r>
              <a:rPr lang="en" b="1" dirty="0">
                <a:solidFill>
                  <a:schemeClr val="dk1"/>
                </a:solidFill>
              </a:rPr>
              <a:t>.</a:t>
            </a:r>
            <a:endParaRPr b="1" dirty="0">
              <a:solidFill>
                <a:schemeClr val="dk1"/>
              </a:solidFill>
            </a:endParaRPr>
          </a:p>
          <a:p>
            <a:pPr marL="457200" lvl="0" indent="-292100" algn="l" rtl="0">
              <a:spcBef>
                <a:spcPts val="0"/>
              </a:spcBef>
              <a:spcAft>
                <a:spcPts val="0"/>
              </a:spcAft>
              <a:buClr>
                <a:schemeClr val="dk1"/>
              </a:buClr>
              <a:buSzPts val="1000"/>
              <a:buAutoNum type="arabicPeriod"/>
            </a:pPr>
            <a:r>
              <a:rPr lang="en" dirty="0">
                <a:solidFill>
                  <a:schemeClr val="dk1"/>
                </a:solidFill>
              </a:rPr>
              <a:t>An assortment of graphic resources that are suitable for use in the presentation can be found in the </a:t>
            </a:r>
            <a:r>
              <a:rPr lang="en" b="1" dirty="0">
                <a:solidFill>
                  <a:schemeClr val="hlink"/>
                </a:solidFill>
                <a:uFill>
                  <a:noFill/>
                </a:uFill>
                <a:hlinkClick r:id="rId8" action="ppaction://hlinksldjump"/>
              </a:rPr>
              <a:t>alternative resources slides</a:t>
            </a:r>
            <a:r>
              <a:rPr lang="en" dirty="0">
                <a:solidFill>
                  <a:schemeClr val="dk1"/>
                </a:solidFill>
              </a:rPr>
              <a:t>.</a:t>
            </a:r>
            <a:endParaRPr dirty="0">
              <a:solidFill>
                <a:schemeClr val="dk1"/>
              </a:solidFill>
            </a:endParaRPr>
          </a:p>
          <a:p>
            <a:pPr marL="457200" lvl="0" indent="-292100" algn="l" rtl="0">
              <a:spcBef>
                <a:spcPts val="0"/>
              </a:spcBef>
              <a:spcAft>
                <a:spcPts val="0"/>
              </a:spcAft>
              <a:buClr>
                <a:schemeClr val="dk1"/>
              </a:buClr>
              <a:buSzPts val="1000"/>
              <a:buAutoNum type="arabicPeriod"/>
            </a:pPr>
            <a:r>
              <a:rPr lang="en" dirty="0">
                <a:solidFill>
                  <a:schemeClr val="dk1"/>
                </a:solidFill>
              </a:rPr>
              <a:t>A </a:t>
            </a:r>
            <a:r>
              <a:rPr lang="en" b="1" dirty="0">
                <a:solidFill>
                  <a:schemeClr val="hlink"/>
                </a:solidFill>
                <a:uFill>
                  <a:noFill/>
                </a:uFill>
                <a:hlinkClick r:id="rId9" action="ppaction://hlinksldjump"/>
              </a:rPr>
              <a:t>thanks</a:t>
            </a:r>
            <a:r>
              <a:rPr lang="en" dirty="0">
                <a:solidFill>
                  <a:schemeClr val="hlink"/>
                </a:solidFill>
                <a:uFill>
                  <a:noFill/>
                </a:uFill>
                <a:hlinkClick r:id="rId9" action="ppaction://hlinksldjump"/>
              </a:rPr>
              <a:t> </a:t>
            </a:r>
            <a:r>
              <a:rPr lang="en" b="1" dirty="0">
                <a:solidFill>
                  <a:schemeClr val="hlink"/>
                </a:solidFill>
                <a:uFill>
                  <a:noFill/>
                </a:uFill>
                <a:hlinkClick r:id="rId9" action="ppaction://hlinksldjump"/>
              </a:rPr>
              <a:t>slide</a:t>
            </a:r>
            <a:r>
              <a:rPr lang="en" dirty="0">
                <a:solidFill>
                  <a:schemeClr val="dk1"/>
                </a:solidFill>
              </a:rPr>
              <a:t>, which you must keep so that proper credits for our design are given.</a:t>
            </a:r>
            <a:endParaRPr dirty="0">
              <a:solidFill>
                <a:schemeClr val="dk1"/>
              </a:solidFill>
            </a:endParaRPr>
          </a:p>
          <a:p>
            <a:pPr marL="457200" lvl="0" indent="-292100" algn="l" rtl="0">
              <a:spcBef>
                <a:spcPts val="0"/>
              </a:spcBef>
              <a:spcAft>
                <a:spcPts val="0"/>
              </a:spcAft>
              <a:buClr>
                <a:schemeClr val="dk1"/>
              </a:buClr>
              <a:buSzPts val="1000"/>
              <a:buAutoNum type="arabicPeriod"/>
            </a:pPr>
            <a:r>
              <a:rPr lang="en" dirty="0">
                <a:solidFill>
                  <a:schemeClr val="dk1"/>
                </a:solidFill>
              </a:rPr>
              <a:t>A </a:t>
            </a:r>
            <a:r>
              <a:rPr lang="en" b="1" dirty="0">
                <a:solidFill>
                  <a:schemeClr val="hlink"/>
                </a:solidFill>
                <a:uFill>
                  <a:noFill/>
                </a:uFill>
                <a:hlinkClick r:id="rId10" action="ppaction://hlinksldjump"/>
              </a:rPr>
              <a:t>resources slide</a:t>
            </a:r>
            <a:r>
              <a:rPr lang="en" dirty="0">
                <a:solidFill>
                  <a:schemeClr val="dk1"/>
                </a:solidFill>
              </a:rPr>
              <a:t>, where you’ll find links to all the </a:t>
            </a:r>
            <a:r>
              <a:rPr lang="en" dirty="0">
                <a:solidFill>
                  <a:schemeClr val="lt1"/>
                </a:solidFill>
                <a:highlight>
                  <a:schemeClr val="dk1"/>
                </a:highlight>
              </a:rPr>
              <a:t>elements used in the template</a:t>
            </a:r>
            <a:r>
              <a:rPr lang="en" dirty="0">
                <a:solidFill>
                  <a:schemeClr val="dk1"/>
                </a:solidFill>
              </a:rPr>
              <a:t>.</a:t>
            </a:r>
            <a:endParaRPr dirty="0">
              <a:solidFill>
                <a:schemeClr val="dk1"/>
              </a:solidFill>
            </a:endParaRPr>
          </a:p>
          <a:p>
            <a:pPr marL="457200" lvl="0" indent="-292100" algn="l" rtl="0">
              <a:spcBef>
                <a:spcPts val="0"/>
              </a:spcBef>
              <a:spcAft>
                <a:spcPts val="0"/>
              </a:spcAft>
              <a:buClr>
                <a:schemeClr val="dk1"/>
              </a:buClr>
              <a:buSzPts val="1000"/>
              <a:buAutoNum type="arabicPeriod"/>
            </a:pPr>
            <a:r>
              <a:rPr lang="en" b="1" dirty="0">
                <a:solidFill>
                  <a:schemeClr val="hlink"/>
                </a:solidFill>
                <a:uFill>
                  <a:noFill/>
                </a:uFill>
                <a:hlinkClick r:id="rId11" action="ppaction://hlinksldjump"/>
              </a:rPr>
              <a:t>Instructions for use</a:t>
            </a:r>
            <a:r>
              <a:rPr lang="en" dirty="0">
                <a:solidFill>
                  <a:schemeClr val="dk1"/>
                </a:solidFill>
              </a:rPr>
              <a:t>.</a:t>
            </a:r>
            <a:endParaRPr dirty="0">
              <a:solidFill>
                <a:schemeClr val="dk1"/>
              </a:solidFill>
            </a:endParaRPr>
          </a:p>
          <a:p>
            <a:pPr marL="457200" lvl="0" indent="-292100" algn="l" rtl="0">
              <a:spcBef>
                <a:spcPts val="0"/>
              </a:spcBef>
              <a:spcAft>
                <a:spcPts val="0"/>
              </a:spcAft>
              <a:buClr>
                <a:schemeClr val="dk1"/>
              </a:buClr>
              <a:buSzPts val="1000"/>
              <a:buAutoNum type="arabicPeriod"/>
            </a:pPr>
            <a:r>
              <a:rPr lang="en" dirty="0">
                <a:solidFill>
                  <a:schemeClr val="dk1"/>
                </a:solidFill>
              </a:rPr>
              <a:t>Final slides with:</a:t>
            </a:r>
            <a:endParaRPr dirty="0">
              <a:solidFill>
                <a:schemeClr val="dk1"/>
              </a:solidFill>
            </a:endParaRPr>
          </a:p>
          <a:p>
            <a:pPr marL="914400" lvl="0" indent="-292100" algn="l" rtl="0">
              <a:spcBef>
                <a:spcPts val="0"/>
              </a:spcBef>
              <a:spcAft>
                <a:spcPts val="0"/>
              </a:spcAft>
              <a:buClr>
                <a:schemeClr val="dk1"/>
              </a:buClr>
              <a:buSzPts val="1000"/>
              <a:buChar char="●"/>
            </a:pPr>
            <a:r>
              <a:rPr lang="en" dirty="0">
                <a:solidFill>
                  <a:schemeClr val="dk1"/>
                </a:solidFill>
              </a:rPr>
              <a:t>The</a:t>
            </a:r>
            <a:r>
              <a:rPr lang="en" dirty="0">
                <a:solidFill>
                  <a:schemeClr val="hlink"/>
                </a:solidFill>
                <a:uFill>
                  <a:noFill/>
                </a:uFill>
                <a:hlinkClick r:id="rId6" action="ppaction://hlinksldjump"/>
              </a:rPr>
              <a:t> </a:t>
            </a:r>
            <a:r>
              <a:rPr lang="en" b="1" dirty="0">
                <a:solidFill>
                  <a:schemeClr val="hlink"/>
                </a:solidFill>
                <a:uFill>
                  <a:noFill/>
                </a:uFill>
                <a:hlinkClick r:id="rId6" action="ppaction://hlinksldjump"/>
              </a:rPr>
              <a:t>fonts and colors</a:t>
            </a:r>
            <a:r>
              <a:rPr lang="en" dirty="0">
                <a:solidFill>
                  <a:schemeClr val="dk1"/>
                </a:solidFill>
              </a:rPr>
              <a:t> used in the template.</a:t>
            </a:r>
            <a:endParaRPr dirty="0">
              <a:solidFill>
                <a:schemeClr val="dk1"/>
              </a:solidFill>
            </a:endParaRPr>
          </a:p>
          <a:p>
            <a:pPr marL="914400" lvl="0" indent="-292100" algn="l" rtl="0">
              <a:spcBef>
                <a:spcPts val="0"/>
              </a:spcBef>
              <a:spcAft>
                <a:spcPts val="0"/>
              </a:spcAft>
              <a:buClr>
                <a:schemeClr val="dk1"/>
              </a:buClr>
              <a:buSzPts val="1000"/>
              <a:buChar char="●"/>
            </a:pPr>
            <a:r>
              <a:rPr lang="en" dirty="0">
                <a:solidFill>
                  <a:schemeClr val="dk1"/>
                </a:solidFill>
              </a:rPr>
              <a:t>A </a:t>
            </a:r>
            <a:r>
              <a:rPr lang="en" b="1" dirty="0">
                <a:solidFill>
                  <a:schemeClr val="hlink"/>
                </a:solidFill>
                <a:uFill>
                  <a:noFill/>
                </a:uFill>
                <a:hlinkClick r:id="rId12" action="ppaction://hlinksldjump"/>
              </a:rPr>
              <a:t>selection of illustrations</a:t>
            </a:r>
            <a:r>
              <a:rPr lang="en" dirty="0">
                <a:solidFill>
                  <a:schemeClr val="dk1"/>
                </a:solidFill>
              </a:rPr>
              <a:t>. You can also customize and animate them as you wish with the online editor. </a:t>
            </a:r>
            <a:r>
              <a:rPr lang="en" dirty="0">
                <a:solidFill>
                  <a:schemeClr val="lt1"/>
                </a:solidFill>
                <a:highlight>
                  <a:schemeClr val="dk1"/>
                </a:highlight>
              </a:rPr>
              <a:t>Visit </a:t>
            </a:r>
            <a:r>
              <a:rPr lang="en" dirty="0">
                <a:solidFill>
                  <a:schemeClr val="lt1"/>
                </a:solidFill>
                <a:highlight>
                  <a:schemeClr val="dk1"/>
                </a:highlight>
                <a:uFill>
                  <a:noFill/>
                </a:uFill>
                <a:hlinkClick r:id="rId13">
                  <a:extLst>
                    <a:ext uri="{A12FA001-AC4F-418D-AE19-62706E023703}">
                      <ahyp:hlinkClr xmlns:ahyp="http://schemas.microsoft.com/office/drawing/2018/hyperlinkcolor" val="tx"/>
                    </a:ext>
                  </a:extLst>
                </a:hlinkClick>
              </a:rPr>
              <a:t>Storyset</a:t>
            </a:r>
            <a:r>
              <a:rPr lang="en" dirty="0">
                <a:solidFill>
                  <a:schemeClr val="dk1"/>
                </a:solidFill>
              </a:rPr>
              <a:t> to find more. </a:t>
            </a:r>
            <a:endParaRPr dirty="0">
              <a:solidFill>
                <a:schemeClr val="dk1"/>
              </a:solidFill>
            </a:endParaRPr>
          </a:p>
          <a:p>
            <a:pPr marL="914400" lvl="0" indent="-292100" algn="l" rtl="0">
              <a:spcBef>
                <a:spcPts val="0"/>
              </a:spcBef>
              <a:spcAft>
                <a:spcPts val="0"/>
              </a:spcAft>
              <a:buClr>
                <a:schemeClr val="dk1"/>
              </a:buClr>
              <a:buSzPts val="1000"/>
              <a:buChar char="●"/>
            </a:pPr>
            <a:r>
              <a:rPr lang="en" dirty="0">
                <a:solidFill>
                  <a:schemeClr val="dk1"/>
                </a:solidFill>
              </a:rPr>
              <a:t>More</a:t>
            </a:r>
            <a:r>
              <a:rPr lang="en" dirty="0">
                <a:solidFill>
                  <a:schemeClr val="hlink"/>
                </a:solidFill>
                <a:uFill>
                  <a:noFill/>
                </a:uFill>
                <a:hlinkClick r:id="rId14" action="ppaction://hlinksldjump"/>
              </a:rPr>
              <a:t> </a:t>
            </a:r>
            <a:r>
              <a:rPr lang="en" b="1" dirty="0">
                <a:solidFill>
                  <a:schemeClr val="hlink"/>
                </a:solidFill>
                <a:uFill>
                  <a:noFill/>
                </a:uFill>
                <a:hlinkClick r:id="rId14" action="ppaction://hlinksldjump"/>
              </a:rPr>
              <a:t>infographic resources</a:t>
            </a:r>
            <a:r>
              <a:rPr lang="en" dirty="0">
                <a:solidFill>
                  <a:schemeClr val="dk1"/>
                </a:solidFill>
              </a:rPr>
              <a:t>, whose size and color can be edited. </a:t>
            </a:r>
            <a:endParaRPr dirty="0">
              <a:solidFill>
                <a:schemeClr val="dk1"/>
              </a:solidFill>
            </a:endParaRPr>
          </a:p>
          <a:p>
            <a:pPr marL="914400" lvl="0" indent="-292100" algn="l" rtl="0">
              <a:spcBef>
                <a:spcPts val="0"/>
              </a:spcBef>
              <a:spcAft>
                <a:spcPts val="0"/>
              </a:spcAft>
              <a:buClr>
                <a:schemeClr val="dk1"/>
              </a:buClr>
              <a:buSzPts val="1000"/>
              <a:buChar char="●"/>
            </a:pPr>
            <a:r>
              <a:rPr lang="en" dirty="0">
                <a:solidFill>
                  <a:schemeClr val="dk1"/>
                </a:solidFill>
              </a:rPr>
              <a:t>Sets of </a:t>
            </a:r>
            <a:r>
              <a:rPr lang="en" b="1" dirty="0">
                <a:solidFill>
                  <a:schemeClr val="hlink"/>
                </a:solidFill>
                <a:uFill>
                  <a:noFill/>
                </a:uFill>
                <a:hlinkClick r:id="rId15" action="ppaction://hlinksldjump"/>
              </a:rPr>
              <a:t>customizable icons</a:t>
            </a:r>
            <a:r>
              <a:rPr lang="en" dirty="0">
                <a:solidFill>
                  <a:schemeClr val="dk1"/>
                </a:solidFill>
              </a:rPr>
              <a:t> of the following themes: general, business, avatar, creative process, education, help &amp; support, medical, nature, performing arts, SEO &amp; marketing, and teamwork.</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r>
              <a:rPr lang="en" dirty="0">
                <a:solidFill>
                  <a:schemeClr val="dk1"/>
                </a:solidFill>
              </a:rPr>
              <a:t>You can delete this slide when you’re done editing the presentation.</a:t>
            </a:r>
            <a:endParaRPr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701"/>
        <p:cNvGrpSpPr/>
        <p:nvPr/>
      </p:nvGrpSpPr>
      <p:grpSpPr>
        <a:xfrm>
          <a:off x="0" y="0"/>
          <a:ext cx="0" cy="0"/>
          <a:chOff x="0" y="0"/>
          <a:chExt cx="0" cy="0"/>
        </a:xfrm>
      </p:grpSpPr>
      <p:sp>
        <p:nvSpPr>
          <p:cNvPr id="702" name="Google Shape;702;p38"/>
          <p:cNvSpPr txBox="1">
            <a:spLocks noGrp="1"/>
          </p:cNvSpPr>
          <p:nvPr>
            <p:ph type="title"/>
          </p:nvPr>
        </p:nvSpPr>
        <p:spPr>
          <a:xfrm>
            <a:off x="1407500" y="637150"/>
            <a:ext cx="4959000" cy="3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Computer graphics </a:t>
            </a:r>
            <a:endParaRPr/>
          </a:p>
        </p:txBody>
      </p:sp>
      <p:sp>
        <p:nvSpPr>
          <p:cNvPr id="703" name="Google Shape;703;p38"/>
          <p:cNvSpPr txBox="1">
            <a:spLocks noGrp="1"/>
          </p:cNvSpPr>
          <p:nvPr>
            <p:ph type="title" idx="2"/>
          </p:nvPr>
        </p:nvSpPr>
        <p:spPr>
          <a:xfrm>
            <a:off x="715100" y="637150"/>
            <a:ext cx="692400" cy="3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704" name="Google Shape;704;p38"/>
          <p:cNvSpPr txBox="1">
            <a:spLocks noGrp="1"/>
          </p:cNvSpPr>
          <p:nvPr>
            <p:ph type="subTitle" idx="1"/>
          </p:nvPr>
        </p:nvSpPr>
        <p:spPr>
          <a:xfrm>
            <a:off x="722600" y="1019450"/>
            <a:ext cx="5640900" cy="19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705" name="Google Shape;705;p38"/>
          <p:cNvSpPr txBox="1">
            <a:spLocks noGrp="1"/>
          </p:cNvSpPr>
          <p:nvPr>
            <p:ph type="title" idx="3"/>
          </p:nvPr>
        </p:nvSpPr>
        <p:spPr>
          <a:xfrm>
            <a:off x="1407500" y="1459300"/>
            <a:ext cx="4959000" cy="3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Software and media apps</a:t>
            </a:r>
            <a:endParaRPr/>
          </a:p>
        </p:txBody>
      </p:sp>
      <p:sp>
        <p:nvSpPr>
          <p:cNvPr id="706" name="Google Shape;706;p38"/>
          <p:cNvSpPr txBox="1">
            <a:spLocks noGrp="1"/>
          </p:cNvSpPr>
          <p:nvPr>
            <p:ph type="title" idx="4"/>
          </p:nvPr>
        </p:nvSpPr>
        <p:spPr>
          <a:xfrm>
            <a:off x="718850" y="1459300"/>
            <a:ext cx="692400" cy="3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707" name="Google Shape;707;p38"/>
          <p:cNvSpPr txBox="1">
            <a:spLocks noGrp="1"/>
          </p:cNvSpPr>
          <p:nvPr>
            <p:ph type="subTitle" idx="5"/>
          </p:nvPr>
        </p:nvSpPr>
        <p:spPr>
          <a:xfrm>
            <a:off x="725560" y="1841600"/>
            <a:ext cx="5640900" cy="19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708" name="Google Shape;708;p38"/>
          <p:cNvSpPr txBox="1">
            <a:spLocks noGrp="1"/>
          </p:cNvSpPr>
          <p:nvPr>
            <p:ph type="title" idx="6"/>
          </p:nvPr>
        </p:nvSpPr>
        <p:spPr>
          <a:xfrm>
            <a:off x="1407500" y="2281450"/>
            <a:ext cx="4959000" cy="3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Data modeling/warehousing</a:t>
            </a:r>
            <a:endParaRPr/>
          </a:p>
        </p:txBody>
      </p:sp>
      <p:sp>
        <p:nvSpPr>
          <p:cNvPr id="709" name="Google Shape;709;p38"/>
          <p:cNvSpPr txBox="1">
            <a:spLocks noGrp="1"/>
          </p:cNvSpPr>
          <p:nvPr>
            <p:ph type="title" idx="7"/>
          </p:nvPr>
        </p:nvSpPr>
        <p:spPr>
          <a:xfrm>
            <a:off x="718850" y="2281450"/>
            <a:ext cx="692400" cy="3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710" name="Google Shape;710;p38"/>
          <p:cNvSpPr txBox="1">
            <a:spLocks noGrp="1"/>
          </p:cNvSpPr>
          <p:nvPr>
            <p:ph type="subTitle" idx="8"/>
          </p:nvPr>
        </p:nvSpPr>
        <p:spPr>
          <a:xfrm>
            <a:off x="725560" y="2663750"/>
            <a:ext cx="5640900" cy="19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711" name="Google Shape;711;p38"/>
          <p:cNvSpPr txBox="1">
            <a:spLocks noGrp="1"/>
          </p:cNvSpPr>
          <p:nvPr>
            <p:ph type="title" idx="9"/>
          </p:nvPr>
        </p:nvSpPr>
        <p:spPr>
          <a:xfrm>
            <a:off x="1407500" y="3179800"/>
            <a:ext cx="4959000" cy="3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Modeling, virtual environments</a:t>
            </a:r>
            <a:endParaRPr/>
          </a:p>
        </p:txBody>
      </p:sp>
      <p:sp>
        <p:nvSpPr>
          <p:cNvPr id="712" name="Google Shape;712;p38"/>
          <p:cNvSpPr txBox="1">
            <a:spLocks noGrp="1"/>
          </p:cNvSpPr>
          <p:nvPr>
            <p:ph type="title" idx="13"/>
          </p:nvPr>
        </p:nvSpPr>
        <p:spPr>
          <a:xfrm>
            <a:off x="718850" y="3179800"/>
            <a:ext cx="692400" cy="3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713" name="Google Shape;713;p38"/>
          <p:cNvSpPr txBox="1">
            <a:spLocks noGrp="1"/>
          </p:cNvSpPr>
          <p:nvPr>
            <p:ph type="subTitle" idx="14"/>
          </p:nvPr>
        </p:nvSpPr>
        <p:spPr>
          <a:xfrm>
            <a:off x="725560" y="3562100"/>
            <a:ext cx="5640900" cy="19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a:t>
            </a:r>
            <a:r>
              <a:rPr lang="en">
                <a:solidFill>
                  <a:schemeClr val="lt1"/>
                </a:solidFill>
                <a:highlight>
                  <a:schemeClr val="dk1"/>
                </a:highlight>
              </a:rPr>
              <a:t>topic of the section</a:t>
            </a:r>
            <a:r>
              <a:rPr lang="en"/>
              <a:t> here</a:t>
            </a:r>
            <a:endParaRPr/>
          </a:p>
        </p:txBody>
      </p:sp>
      <p:sp>
        <p:nvSpPr>
          <p:cNvPr id="714" name="Google Shape;714;p38"/>
          <p:cNvSpPr txBox="1">
            <a:spLocks noGrp="1"/>
          </p:cNvSpPr>
          <p:nvPr>
            <p:ph type="title" idx="15"/>
          </p:nvPr>
        </p:nvSpPr>
        <p:spPr>
          <a:xfrm>
            <a:off x="1407500" y="4001950"/>
            <a:ext cx="4959000" cy="3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Digital &amp; inf. resources design</a:t>
            </a:r>
            <a:endParaRPr/>
          </a:p>
        </p:txBody>
      </p:sp>
      <p:sp>
        <p:nvSpPr>
          <p:cNvPr id="715" name="Google Shape;715;p38"/>
          <p:cNvSpPr txBox="1">
            <a:spLocks noGrp="1"/>
          </p:cNvSpPr>
          <p:nvPr>
            <p:ph type="title" idx="16"/>
          </p:nvPr>
        </p:nvSpPr>
        <p:spPr>
          <a:xfrm>
            <a:off x="718850" y="4001950"/>
            <a:ext cx="692400" cy="3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716" name="Google Shape;716;p38"/>
          <p:cNvSpPr txBox="1">
            <a:spLocks noGrp="1"/>
          </p:cNvSpPr>
          <p:nvPr>
            <p:ph type="subTitle" idx="17"/>
          </p:nvPr>
        </p:nvSpPr>
        <p:spPr>
          <a:xfrm>
            <a:off x="725560" y="4384250"/>
            <a:ext cx="5640900" cy="19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grpSp>
        <p:nvGrpSpPr>
          <p:cNvPr id="717" name="Google Shape;717;p38"/>
          <p:cNvGrpSpPr/>
          <p:nvPr/>
        </p:nvGrpSpPr>
        <p:grpSpPr>
          <a:xfrm>
            <a:off x="7569329" y="186943"/>
            <a:ext cx="534466" cy="691809"/>
            <a:chOff x="2875937" y="1960933"/>
            <a:chExt cx="629673" cy="815044"/>
          </a:xfrm>
        </p:grpSpPr>
        <p:sp>
          <p:nvSpPr>
            <p:cNvPr id="718" name="Google Shape;718;p38"/>
            <p:cNvSpPr/>
            <p:nvPr/>
          </p:nvSpPr>
          <p:spPr>
            <a:xfrm>
              <a:off x="2879617" y="1962184"/>
              <a:ext cx="625993" cy="811330"/>
            </a:xfrm>
            <a:custGeom>
              <a:avLst/>
              <a:gdLst/>
              <a:ahLst/>
              <a:cxnLst/>
              <a:rect l="l" t="t" r="r" b="b"/>
              <a:pathLst>
                <a:path w="17013" h="22050" extrusionOk="0">
                  <a:moveTo>
                    <a:pt x="5004" y="0"/>
                  </a:moveTo>
                  <a:lnTo>
                    <a:pt x="5004" y="1001"/>
                  </a:lnTo>
                  <a:lnTo>
                    <a:pt x="4003" y="1001"/>
                  </a:lnTo>
                  <a:lnTo>
                    <a:pt x="4003" y="10041"/>
                  </a:lnTo>
                  <a:lnTo>
                    <a:pt x="3003" y="10041"/>
                  </a:lnTo>
                  <a:lnTo>
                    <a:pt x="3003" y="9040"/>
                  </a:lnTo>
                  <a:lnTo>
                    <a:pt x="0" y="9040"/>
                  </a:lnTo>
                  <a:lnTo>
                    <a:pt x="0" y="10041"/>
                  </a:lnTo>
                  <a:lnTo>
                    <a:pt x="0" y="10541"/>
                  </a:lnTo>
                  <a:lnTo>
                    <a:pt x="0" y="12042"/>
                  </a:lnTo>
                  <a:lnTo>
                    <a:pt x="1001" y="12042"/>
                  </a:lnTo>
                  <a:lnTo>
                    <a:pt x="1001" y="13043"/>
                  </a:lnTo>
                  <a:lnTo>
                    <a:pt x="2002" y="13043"/>
                  </a:lnTo>
                  <a:lnTo>
                    <a:pt x="2002" y="15044"/>
                  </a:lnTo>
                  <a:lnTo>
                    <a:pt x="3003" y="15044"/>
                  </a:lnTo>
                  <a:lnTo>
                    <a:pt x="3003" y="17046"/>
                  </a:lnTo>
                  <a:lnTo>
                    <a:pt x="4003" y="17046"/>
                  </a:lnTo>
                  <a:lnTo>
                    <a:pt x="4003" y="19047"/>
                  </a:lnTo>
                  <a:lnTo>
                    <a:pt x="5004" y="19047"/>
                  </a:lnTo>
                  <a:lnTo>
                    <a:pt x="5004" y="21049"/>
                  </a:lnTo>
                  <a:lnTo>
                    <a:pt x="5004" y="22049"/>
                  </a:lnTo>
                  <a:lnTo>
                    <a:pt x="15011" y="22049"/>
                  </a:lnTo>
                  <a:lnTo>
                    <a:pt x="15011" y="19047"/>
                  </a:lnTo>
                  <a:lnTo>
                    <a:pt x="16012" y="19047"/>
                  </a:lnTo>
                  <a:lnTo>
                    <a:pt x="16012" y="16045"/>
                  </a:lnTo>
                  <a:lnTo>
                    <a:pt x="17013" y="16045"/>
                  </a:lnTo>
                  <a:lnTo>
                    <a:pt x="17013" y="9007"/>
                  </a:lnTo>
                  <a:lnTo>
                    <a:pt x="16012" y="9007"/>
                  </a:lnTo>
                  <a:lnTo>
                    <a:pt x="16012" y="8006"/>
                  </a:lnTo>
                  <a:lnTo>
                    <a:pt x="15011" y="8006"/>
                  </a:lnTo>
                  <a:lnTo>
                    <a:pt x="15011" y="7005"/>
                  </a:lnTo>
                  <a:lnTo>
                    <a:pt x="13010" y="7005"/>
                  </a:lnTo>
                  <a:lnTo>
                    <a:pt x="13010" y="6005"/>
                  </a:lnTo>
                  <a:lnTo>
                    <a:pt x="10008" y="6005"/>
                  </a:lnTo>
                  <a:lnTo>
                    <a:pt x="10008" y="5004"/>
                  </a:lnTo>
                  <a:lnTo>
                    <a:pt x="8006" y="5004"/>
                  </a:lnTo>
                  <a:lnTo>
                    <a:pt x="8006" y="1001"/>
                  </a:lnTo>
                  <a:lnTo>
                    <a:pt x="7005" y="1001"/>
                  </a:lnTo>
                  <a:lnTo>
                    <a:pt x="70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8"/>
            <p:cNvSpPr/>
            <p:nvPr/>
          </p:nvSpPr>
          <p:spPr>
            <a:xfrm>
              <a:off x="3024442" y="1997765"/>
              <a:ext cx="36869" cy="443122"/>
            </a:xfrm>
            <a:custGeom>
              <a:avLst/>
              <a:gdLst/>
              <a:ahLst/>
              <a:cxnLst/>
              <a:rect l="l" t="t" r="r" b="b"/>
              <a:pathLst>
                <a:path w="1002" h="12043" extrusionOk="0">
                  <a:moveTo>
                    <a:pt x="1" y="1"/>
                  </a:moveTo>
                  <a:lnTo>
                    <a:pt x="1" y="12043"/>
                  </a:lnTo>
                  <a:lnTo>
                    <a:pt x="1001" y="12043"/>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8"/>
            <p:cNvSpPr/>
            <p:nvPr/>
          </p:nvSpPr>
          <p:spPr>
            <a:xfrm>
              <a:off x="3062488" y="1960933"/>
              <a:ext cx="73700" cy="36869"/>
            </a:xfrm>
            <a:custGeom>
              <a:avLst/>
              <a:gdLst/>
              <a:ahLst/>
              <a:cxnLst/>
              <a:rect l="l" t="t" r="r" b="b"/>
              <a:pathLst>
                <a:path w="2003" h="1002" extrusionOk="0">
                  <a:moveTo>
                    <a:pt x="1" y="1"/>
                  </a:moveTo>
                  <a:lnTo>
                    <a:pt x="1" y="1002"/>
                  </a:lnTo>
                  <a:lnTo>
                    <a:pt x="2002" y="1002"/>
                  </a:lnTo>
                  <a:lnTo>
                    <a:pt x="2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8"/>
            <p:cNvSpPr/>
            <p:nvPr/>
          </p:nvSpPr>
          <p:spPr>
            <a:xfrm>
              <a:off x="3136151" y="1997765"/>
              <a:ext cx="36832" cy="332664"/>
            </a:xfrm>
            <a:custGeom>
              <a:avLst/>
              <a:gdLst/>
              <a:ahLst/>
              <a:cxnLst/>
              <a:rect l="l" t="t" r="r" b="b"/>
              <a:pathLst>
                <a:path w="1001" h="9041" extrusionOk="0">
                  <a:moveTo>
                    <a:pt x="0" y="1"/>
                  </a:moveTo>
                  <a:lnTo>
                    <a:pt x="0" y="9040"/>
                  </a:lnTo>
                  <a:lnTo>
                    <a:pt x="1001" y="9040"/>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8"/>
            <p:cNvSpPr/>
            <p:nvPr/>
          </p:nvSpPr>
          <p:spPr>
            <a:xfrm>
              <a:off x="3172946" y="2146269"/>
              <a:ext cx="73700" cy="36869"/>
            </a:xfrm>
            <a:custGeom>
              <a:avLst/>
              <a:gdLst/>
              <a:ahLst/>
              <a:cxnLst/>
              <a:rect l="l" t="t" r="r" b="b"/>
              <a:pathLst>
                <a:path w="2003" h="1002" extrusionOk="0">
                  <a:moveTo>
                    <a:pt x="1" y="1"/>
                  </a:moveTo>
                  <a:lnTo>
                    <a:pt x="1" y="1002"/>
                  </a:lnTo>
                  <a:lnTo>
                    <a:pt x="2002" y="1002"/>
                  </a:lnTo>
                  <a:lnTo>
                    <a:pt x="2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8"/>
            <p:cNvSpPr/>
            <p:nvPr/>
          </p:nvSpPr>
          <p:spPr>
            <a:xfrm>
              <a:off x="3246610" y="2219933"/>
              <a:ext cx="36832" cy="110495"/>
            </a:xfrm>
            <a:custGeom>
              <a:avLst/>
              <a:gdLst/>
              <a:ahLst/>
              <a:cxnLst/>
              <a:rect l="l" t="t" r="r" b="b"/>
              <a:pathLst>
                <a:path w="1001" h="3003" extrusionOk="0">
                  <a:moveTo>
                    <a:pt x="0" y="0"/>
                  </a:moveTo>
                  <a:lnTo>
                    <a:pt x="0" y="3002"/>
                  </a:lnTo>
                  <a:lnTo>
                    <a:pt x="1001" y="3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8"/>
            <p:cNvSpPr/>
            <p:nvPr/>
          </p:nvSpPr>
          <p:spPr>
            <a:xfrm>
              <a:off x="3246610" y="2183101"/>
              <a:ext cx="110495" cy="36869"/>
            </a:xfrm>
            <a:custGeom>
              <a:avLst/>
              <a:gdLst/>
              <a:ahLst/>
              <a:cxnLst/>
              <a:rect l="l" t="t" r="r" b="b"/>
              <a:pathLst>
                <a:path w="3003" h="1002" extrusionOk="0">
                  <a:moveTo>
                    <a:pt x="0" y="1"/>
                  </a:moveTo>
                  <a:lnTo>
                    <a:pt x="0" y="1001"/>
                  </a:lnTo>
                  <a:lnTo>
                    <a:pt x="3002" y="1001"/>
                  </a:lnTo>
                  <a:lnTo>
                    <a:pt x="3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8"/>
            <p:cNvSpPr/>
            <p:nvPr/>
          </p:nvSpPr>
          <p:spPr>
            <a:xfrm>
              <a:off x="3358283" y="2256728"/>
              <a:ext cx="36869" cy="110532"/>
            </a:xfrm>
            <a:custGeom>
              <a:avLst/>
              <a:gdLst/>
              <a:ahLst/>
              <a:cxnLst/>
              <a:rect l="l" t="t" r="r" b="b"/>
              <a:pathLst>
                <a:path w="1002" h="3004" extrusionOk="0">
                  <a:moveTo>
                    <a:pt x="1" y="1"/>
                  </a:moveTo>
                  <a:lnTo>
                    <a:pt x="1" y="3003"/>
                  </a:lnTo>
                  <a:lnTo>
                    <a:pt x="1001" y="3003"/>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8"/>
            <p:cNvSpPr/>
            <p:nvPr/>
          </p:nvSpPr>
          <p:spPr>
            <a:xfrm>
              <a:off x="3358283" y="2219933"/>
              <a:ext cx="73700" cy="36832"/>
            </a:xfrm>
            <a:custGeom>
              <a:avLst/>
              <a:gdLst/>
              <a:ahLst/>
              <a:cxnLst/>
              <a:rect l="l" t="t" r="r" b="b"/>
              <a:pathLst>
                <a:path w="2003" h="1001" extrusionOk="0">
                  <a:moveTo>
                    <a:pt x="1" y="0"/>
                  </a:moveTo>
                  <a:lnTo>
                    <a:pt x="1" y="1001"/>
                  </a:lnTo>
                  <a:lnTo>
                    <a:pt x="2002" y="1001"/>
                  </a:lnTo>
                  <a:lnTo>
                    <a:pt x="2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8"/>
            <p:cNvSpPr/>
            <p:nvPr/>
          </p:nvSpPr>
          <p:spPr>
            <a:xfrm>
              <a:off x="3431946" y="2256728"/>
              <a:ext cx="36832" cy="36869"/>
            </a:xfrm>
            <a:custGeom>
              <a:avLst/>
              <a:gdLst/>
              <a:ahLst/>
              <a:cxnLst/>
              <a:rect l="l" t="t" r="r" b="b"/>
              <a:pathLst>
                <a:path w="1001"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8"/>
            <p:cNvSpPr/>
            <p:nvPr/>
          </p:nvSpPr>
          <p:spPr>
            <a:xfrm>
              <a:off x="3468741" y="2293559"/>
              <a:ext cx="36869" cy="259037"/>
            </a:xfrm>
            <a:custGeom>
              <a:avLst/>
              <a:gdLst/>
              <a:ahLst/>
              <a:cxnLst/>
              <a:rect l="l" t="t" r="r" b="b"/>
              <a:pathLst>
                <a:path w="1002" h="7040" extrusionOk="0">
                  <a:moveTo>
                    <a:pt x="1" y="1"/>
                  </a:moveTo>
                  <a:lnTo>
                    <a:pt x="1" y="7039"/>
                  </a:lnTo>
                  <a:lnTo>
                    <a:pt x="1002" y="7039"/>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8"/>
            <p:cNvSpPr/>
            <p:nvPr/>
          </p:nvSpPr>
          <p:spPr>
            <a:xfrm>
              <a:off x="3431946" y="2552559"/>
              <a:ext cx="36832" cy="110495"/>
            </a:xfrm>
            <a:custGeom>
              <a:avLst/>
              <a:gdLst/>
              <a:ahLst/>
              <a:cxnLst/>
              <a:rect l="l" t="t" r="r" b="b"/>
              <a:pathLst>
                <a:path w="1001" h="3003" extrusionOk="0">
                  <a:moveTo>
                    <a:pt x="0" y="0"/>
                  </a:moveTo>
                  <a:lnTo>
                    <a:pt x="0" y="3002"/>
                  </a:lnTo>
                  <a:lnTo>
                    <a:pt x="1001" y="3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8"/>
            <p:cNvSpPr/>
            <p:nvPr/>
          </p:nvSpPr>
          <p:spPr>
            <a:xfrm>
              <a:off x="3395114" y="2663017"/>
              <a:ext cx="36869" cy="110495"/>
            </a:xfrm>
            <a:custGeom>
              <a:avLst/>
              <a:gdLst/>
              <a:ahLst/>
              <a:cxnLst/>
              <a:rect l="l" t="t" r="r" b="b"/>
              <a:pathLst>
                <a:path w="1002" h="3003" extrusionOk="0">
                  <a:moveTo>
                    <a:pt x="0" y="0"/>
                  </a:moveTo>
                  <a:lnTo>
                    <a:pt x="0" y="3002"/>
                  </a:lnTo>
                  <a:lnTo>
                    <a:pt x="1001" y="3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8"/>
            <p:cNvSpPr/>
            <p:nvPr/>
          </p:nvSpPr>
          <p:spPr>
            <a:xfrm>
              <a:off x="3062488" y="2739109"/>
              <a:ext cx="332664" cy="36869"/>
            </a:xfrm>
            <a:custGeom>
              <a:avLst/>
              <a:gdLst/>
              <a:ahLst/>
              <a:cxnLst/>
              <a:rect l="l" t="t" r="r" b="b"/>
              <a:pathLst>
                <a:path w="9041" h="1002" extrusionOk="0">
                  <a:moveTo>
                    <a:pt x="1" y="0"/>
                  </a:moveTo>
                  <a:lnTo>
                    <a:pt x="1" y="1001"/>
                  </a:lnTo>
                  <a:lnTo>
                    <a:pt x="9040" y="1001"/>
                  </a:lnTo>
                  <a:lnTo>
                    <a:pt x="9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8"/>
            <p:cNvSpPr/>
            <p:nvPr/>
          </p:nvSpPr>
          <p:spPr>
            <a:xfrm>
              <a:off x="2986396" y="2330391"/>
              <a:ext cx="36869" cy="36869"/>
            </a:xfrm>
            <a:custGeom>
              <a:avLst/>
              <a:gdLst/>
              <a:ahLst/>
              <a:cxnLst/>
              <a:rect l="l" t="t" r="r" b="b"/>
              <a:pathLst>
                <a:path w="1002"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8"/>
            <p:cNvSpPr/>
            <p:nvPr/>
          </p:nvSpPr>
          <p:spPr>
            <a:xfrm>
              <a:off x="2875937" y="2293559"/>
              <a:ext cx="110495" cy="36869"/>
            </a:xfrm>
            <a:custGeom>
              <a:avLst/>
              <a:gdLst/>
              <a:ahLst/>
              <a:cxnLst/>
              <a:rect l="l" t="t" r="r" b="b"/>
              <a:pathLst>
                <a:path w="3003" h="1002" extrusionOk="0">
                  <a:moveTo>
                    <a:pt x="0" y="1"/>
                  </a:moveTo>
                  <a:lnTo>
                    <a:pt x="0" y="1001"/>
                  </a:lnTo>
                  <a:lnTo>
                    <a:pt x="3002" y="1001"/>
                  </a:lnTo>
                  <a:lnTo>
                    <a:pt x="3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8"/>
            <p:cNvSpPr/>
            <p:nvPr/>
          </p:nvSpPr>
          <p:spPr>
            <a:xfrm>
              <a:off x="2875937" y="2330391"/>
              <a:ext cx="36869" cy="73664"/>
            </a:xfrm>
            <a:custGeom>
              <a:avLst/>
              <a:gdLst/>
              <a:ahLst/>
              <a:cxnLst/>
              <a:rect l="l" t="t" r="r" b="b"/>
              <a:pathLst>
                <a:path w="1002"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8"/>
            <p:cNvSpPr/>
            <p:nvPr/>
          </p:nvSpPr>
          <p:spPr>
            <a:xfrm>
              <a:off x="2912769" y="2405269"/>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8"/>
            <p:cNvSpPr/>
            <p:nvPr/>
          </p:nvSpPr>
          <p:spPr>
            <a:xfrm>
              <a:off x="2950815" y="2442064"/>
              <a:ext cx="36832" cy="73700"/>
            </a:xfrm>
            <a:custGeom>
              <a:avLst/>
              <a:gdLst/>
              <a:ahLst/>
              <a:cxnLst/>
              <a:rect l="l" t="t" r="r" b="b"/>
              <a:pathLst>
                <a:path w="1001" h="2003" extrusionOk="0">
                  <a:moveTo>
                    <a:pt x="0" y="1"/>
                  </a:moveTo>
                  <a:lnTo>
                    <a:pt x="0" y="2002"/>
                  </a:lnTo>
                  <a:lnTo>
                    <a:pt x="1001" y="2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8"/>
            <p:cNvSpPr/>
            <p:nvPr/>
          </p:nvSpPr>
          <p:spPr>
            <a:xfrm>
              <a:off x="2986396" y="2515727"/>
              <a:ext cx="36869" cy="73664"/>
            </a:xfrm>
            <a:custGeom>
              <a:avLst/>
              <a:gdLst/>
              <a:ahLst/>
              <a:cxnLst/>
              <a:rect l="l" t="t" r="r" b="b"/>
              <a:pathLst>
                <a:path w="1002"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8"/>
            <p:cNvSpPr/>
            <p:nvPr/>
          </p:nvSpPr>
          <p:spPr>
            <a:xfrm>
              <a:off x="3024442" y="2589354"/>
              <a:ext cx="36869" cy="73700"/>
            </a:xfrm>
            <a:custGeom>
              <a:avLst/>
              <a:gdLst/>
              <a:ahLst/>
              <a:cxnLst/>
              <a:rect l="l" t="t" r="r" b="b"/>
              <a:pathLst>
                <a:path w="1002" h="2003" extrusionOk="0">
                  <a:moveTo>
                    <a:pt x="1" y="1"/>
                  </a:moveTo>
                  <a:lnTo>
                    <a:pt x="1" y="2002"/>
                  </a:lnTo>
                  <a:lnTo>
                    <a:pt x="1001" y="2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8"/>
            <p:cNvSpPr/>
            <p:nvPr/>
          </p:nvSpPr>
          <p:spPr>
            <a:xfrm>
              <a:off x="3062488" y="2663017"/>
              <a:ext cx="36869" cy="73664"/>
            </a:xfrm>
            <a:custGeom>
              <a:avLst/>
              <a:gdLst/>
              <a:ahLst/>
              <a:cxnLst/>
              <a:rect l="l" t="t" r="r" b="b"/>
              <a:pathLst>
                <a:path w="1002" h="2002" extrusionOk="0">
                  <a:moveTo>
                    <a:pt x="1" y="0"/>
                  </a:moveTo>
                  <a:lnTo>
                    <a:pt x="1"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743"/>
        <p:cNvGrpSpPr/>
        <p:nvPr/>
      </p:nvGrpSpPr>
      <p:grpSpPr>
        <a:xfrm>
          <a:off x="0" y="0"/>
          <a:ext cx="0" cy="0"/>
          <a:chOff x="0" y="0"/>
          <a:chExt cx="0" cy="0"/>
        </a:xfrm>
      </p:grpSpPr>
      <p:sp>
        <p:nvSpPr>
          <p:cNvPr id="744" name="Google Shape;744;p39"/>
          <p:cNvSpPr txBox="1">
            <a:spLocks noGrp="1"/>
          </p:cNvSpPr>
          <p:nvPr>
            <p:ph type="title"/>
          </p:nvPr>
        </p:nvSpPr>
        <p:spPr>
          <a:xfrm>
            <a:off x="715100" y="1547575"/>
            <a:ext cx="4661100" cy="64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Introduction</a:t>
            </a:r>
            <a:endParaRPr/>
          </a:p>
        </p:txBody>
      </p:sp>
      <p:sp>
        <p:nvSpPr>
          <p:cNvPr id="745" name="Google Shape;745;p39"/>
          <p:cNvSpPr txBox="1">
            <a:spLocks noGrp="1"/>
          </p:cNvSpPr>
          <p:nvPr>
            <p:ph type="subTitle" idx="1"/>
          </p:nvPr>
        </p:nvSpPr>
        <p:spPr>
          <a:xfrm>
            <a:off x="715100" y="2305922"/>
            <a:ext cx="4661100" cy="129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a:t>
            </a:r>
            <a:r>
              <a:rPr lang="en">
                <a:solidFill>
                  <a:schemeClr val="lt1"/>
                </a:solidFill>
                <a:highlight>
                  <a:schemeClr val="dk1"/>
                </a:highlight>
              </a:rPr>
              <a:t>smallest one</a:t>
            </a:r>
            <a:r>
              <a:rPr lang="en"/>
              <a:t> in the Solar System—it’s only a bit larger than the Moon</a:t>
            </a:r>
            <a:endParaRPr/>
          </a:p>
        </p:txBody>
      </p:sp>
      <p:grpSp>
        <p:nvGrpSpPr>
          <p:cNvPr id="746" name="Google Shape;746;p39"/>
          <p:cNvGrpSpPr/>
          <p:nvPr/>
        </p:nvGrpSpPr>
        <p:grpSpPr>
          <a:xfrm>
            <a:off x="7705847" y="4010466"/>
            <a:ext cx="723042" cy="598023"/>
            <a:chOff x="1654675" y="4256126"/>
            <a:chExt cx="851841" cy="704551"/>
          </a:xfrm>
        </p:grpSpPr>
        <p:grpSp>
          <p:nvGrpSpPr>
            <p:cNvPr id="747" name="Google Shape;747;p39"/>
            <p:cNvGrpSpPr/>
            <p:nvPr/>
          </p:nvGrpSpPr>
          <p:grpSpPr>
            <a:xfrm>
              <a:off x="1654675" y="4256126"/>
              <a:ext cx="445587" cy="704551"/>
              <a:chOff x="1654675" y="4256126"/>
              <a:chExt cx="445587" cy="704551"/>
            </a:xfrm>
          </p:grpSpPr>
          <p:sp>
            <p:nvSpPr>
              <p:cNvPr id="748" name="Google Shape;748;p39"/>
              <p:cNvSpPr/>
              <p:nvPr/>
            </p:nvSpPr>
            <p:spPr>
              <a:xfrm>
                <a:off x="1655926" y="4257377"/>
                <a:ext cx="440657" cy="703300"/>
              </a:xfrm>
              <a:custGeom>
                <a:avLst/>
                <a:gdLst/>
                <a:ahLst/>
                <a:cxnLst/>
                <a:rect l="l" t="t" r="r" b="b"/>
                <a:pathLst>
                  <a:path w="11976" h="19114" extrusionOk="0">
                    <a:moveTo>
                      <a:pt x="0" y="0"/>
                    </a:moveTo>
                    <a:lnTo>
                      <a:pt x="0" y="17112"/>
                    </a:lnTo>
                    <a:lnTo>
                      <a:pt x="2002" y="17112"/>
                    </a:lnTo>
                    <a:lnTo>
                      <a:pt x="2002" y="16112"/>
                    </a:lnTo>
                    <a:lnTo>
                      <a:pt x="3002" y="16112"/>
                    </a:lnTo>
                    <a:lnTo>
                      <a:pt x="3002" y="15111"/>
                    </a:lnTo>
                    <a:lnTo>
                      <a:pt x="4003" y="15111"/>
                    </a:lnTo>
                    <a:lnTo>
                      <a:pt x="4003" y="14110"/>
                    </a:lnTo>
                    <a:lnTo>
                      <a:pt x="4971" y="14110"/>
                    </a:lnTo>
                    <a:lnTo>
                      <a:pt x="4971" y="16112"/>
                    </a:lnTo>
                    <a:lnTo>
                      <a:pt x="5971" y="16112"/>
                    </a:lnTo>
                    <a:lnTo>
                      <a:pt x="5971" y="18113"/>
                    </a:lnTo>
                    <a:lnTo>
                      <a:pt x="6972" y="18113"/>
                    </a:lnTo>
                    <a:lnTo>
                      <a:pt x="6972" y="19114"/>
                    </a:lnTo>
                    <a:lnTo>
                      <a:pt x="8973" y="19114"/>
                    </a:lnTo>
                    <a:lnTo>
                      <a:pt x="8973" y="18113"/>
                    </a:lnTo>
                    <a:lnTo>
                      <a:pt x="9974" y="18113"/>
                    </a:lnTo>
                    <a:lnTo>
                      <a:pt x="9974" y="16112"/>
                    </a:lnTo>
                    <a:lnTo>
                      <a:pt x="8973" y="16112"/>
                    </a:lnTo>
                    <a:lnTo>
                      <a:pt x="8973" y="14110"/>
                    </a:lnTo>
                    <a:lnTo>
                      <a:pt x="7973" y="14110"/>
                    </a:lnTo>
                    <a:lnTo>
                      <a:pt x="7973" y="13110"/>
                    </a:lnTo>
                    <a:lnTo>
                      <a:pt x="11976" y="13110"/>
                    </a:lnTo>
                    <a:lnTo>
                      <a:pt x="11976" y="12009"/>
                    </a:lnTo>
                    <a:lnTo>
                      <a:pt x="11976" y="11008"/>
                    </a:lnTo>
                    <a:lnTo>
                      <a:pt x="11042" y="11008"/>
                    </a:lnTo>
                    <a:lnTo>
                      <a:pt x="11042" y="10007"/>
                    </a:lnTo>
                    <a:lnTo>
                      <a:pt x="10041" y="10007"/>
                    </a:lnTo>
                    <a:lnTo>
                      <a:pt x="10041" y="9007"/>
                    </a:lnTo>
                    <a:lnTo>
                      <a:pt x="9040" y="9007"/>
                    </a:lnTo>
                    <a:lnTo>
                      <a:pt x="9040" y="8006"/>
                    </a:lnTo>
                    <a:lnTo>
                      <a:pt x="8039" y="8006"/>
                    </a:lnTo>
                    <a:lnTo>
                      <a:pt x="8039" y="7005"/>
                    </a:lnTo>
                    <a:lnTo>
                      <a:pt x="7039" y="7005"/>
                    </a:lnTo>
                    <a:lnTo>
                      <a:pt x="7039" y="6005"/>
                    </a:lnTo>
                    <a:lnTo>
                      <a:pt x="6038" y="6005"/>
                    </a:lnTo>
                    <a:lnTo>
                      <a:pt x="6038" y="5004"/>
                    </a:lnTo>
                    <a:lnTo>
                      <a:pt x="5037" y="5004"/>
                    </a:lnTo>
                    <a:lnTo>
                      <a:pt x="5037" y="4003"/>
                    </a:lnTo>
                    <a:lnTo>
                      <a:pt x="4037" y="4003"/>
                    </a:lnTo>
                    <a:lnTo>
                      <a:pt x="4037" y="3002"/>
                    </a:lnTo>
                    <a:lnTo>
                      <a:pt x="3036" y="3002"/>
                    </a:lnTo>
                    <a:lnTo>
                      <a:pt x="3036" y="2002"/>
                    </a:lnTo>
                    <a:lnTo>
                      <a:pt x="2035" y="2002"/>
                    </a:lnTo>
                    <a:lnTo>
                      <a:pt x="2035" y="1001"/>
                    </a:lnTo>
                    <a:lnTo>
                      <a:pt x="1001" y="1001"/>
                    </a:lnTo>
                    <a:lnTo>
                      <a:pt x="10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9"/>
              <p:cNvSpPr/>
              <p:nvPr/>
            </p:nvSpPr>
            <p:spPr>
              <a:xfrm>
                <a:off x="1654675" y="4256126"/>
                <a:ext cx="36869" cy="628459"/>
              </a:xfrm>
              <a:custGeom>
                <a:avLst/>
                <a:gdLst/>
                <a:ahLst/>
                <a:cxnLst/>
                <a:rect l="l" t="t" r="r" b="b"/>
                <a:pathLst>
                  <a:path w="1002" h="17080" extrusionOk="0">
                    <a:moveTo>
                      <a:pt x="1" y="1"/>
                    </a:moveTo>
                    <a:lnTo>
                      <a:pt x="1" y="17080"/>
                    </a:lnTo>
                    <a:lnTo>
                      <a:pt x="1002" y="17080"/>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9"/>
              <p:cNvSpPr/>
              <p:nvPr/>
            </p:nvSpPr>
            <p:spPr>
              <a:xfrm>
                <a:off x="1692758" y="4292958"/>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9"/>
              <p:cNvSpPr/>
              <p:nvPr/>
            </p:nvSpPr>
            <p:spPr>
              <a:xfrm>
                <a:off x="1729553" y="4329790"/>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9"/>
              <p:cNvSpPr/>
              <p:nvPr/>
            </p:nvSpPr>
            <p:spPr>
              <a:xfrm>
                <a:off x="1765170" y="4366621"/>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9"/>
              <p:cNvSpPr/>
              <p:nvPr/>
            </p:nvSpPr>
            <p:spPr>
              <a:xfrm>
                <a:off x="1803216" y="4403416"/>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9"/>
              <p:cNvSpPr/>
              <p:nvPr/>
            </p:nvSpPr>
            <p:spPr>
              <a:xfrm>
                <a:off x="1841262" y="4440248"/>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9"/>
              <p:cNvSpPr/>
              <p:nvPr/>
            </p:nvSpPr>
            <p:spPr>
              <a:xfrm>
                <a:off x="1878057" y="4477080"/>
                <a:ext cx="36869" cy="36832"/>
              </a:xfrm>
              <a:custGeom>
                <a:avLst/>
                <a:gdLst/>
                <a:ahLst/>
                <a:cxnLst/>
                <a:rect l="l" t="t" r="r" b="b"/>
                <a:pathLst>
                  <a:path w="1002" h="1001"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9"/>
              <p:cNvSpPr/>
              <p:nvPr/>
            </p:nvSpPr>
            <p:spPr>
              <a:xfrm>
                <a:off x="1914889" y="4515125"/>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9"/>
              <p:cNvSpPr/>
              <p:nvPr/>
            </p:nvSpPr>
            <p:spPr>
              <a:xfrm>
                <a:off x="1951721" y="4551920"/>
                <a:ext cx="36869" cy="36869"/>
              </a:xfrm>
              <a:custGeom>
                <a:avLst/>
                <a:gdLst/>
                <a:ahLst/>
                <a:cxnLst/>
                <a:rect l="l" t="t" r="r" b="b"/>
                <a:pathLst>
                  <a:path w="1002"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9"/>
              <p:cNvSpPr/>
              <p:nvPr/>
            </p:nvSpPr>
            <p:spPr>
              <a:xfrm>
                <a:off x="1988553" y="4588752"/>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9"/>
              <p:cNvSpPr/>
              <p:nvPr/>
            </p:nvSpPr>
            <p:spPr>
              <a:xfrm>
                <a:off x="2025348" y="4625584"/>
                <a:ext cx="36869" cy="36869"/>
              </a:xfrm>
              <a:custGeom>
                <a:avLst/>
                <a:gdLst/>
                <a:ahLst/>
                <a:cxnLst/>
                <a:rect l="l" t="t" r="r" b="b"/>
                <a:pathLst>
                  <a:path w="1002" h="1002"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9"/>
              <p:cNvSpPr/>
              <p:nvPr/>
            </p:nvSpPr>
            <p:spPr>
              <a:xfrm>
                <a:off x="2062179" y="4662415"/>
                <a:ext cx="36869" cy="36832"/>
              </a:xfrm>
              <a:custGeom>
                <a:avLst/>
                <a:gdLst/>
                <a:ahLst/>
                <a:cxnLst/>
                <a:rect l="l" t="t" r="r" b="b"/>
                <a:pathLst>
                  <a:path w="1002" h="1001" extrusionOk="0">
                    <a:moveTo>
                      <a:pt x="1" y="0"/>
                    </a:moveTo>
                    <a:lnTo>
                      <a:pt x="1" y="1001"/>
                    </a:lnTo>
                    <a:lnTo>
                      <a:pt x="1001" y="1001"/>
                    </a:lnTo>
                    <a:lnTo>
                      <a:pt x="10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9"/>
              <p:cNvSpPr/>
              <p:nvPr/>
            </p:nvSpPr>
            <p:spPr>
              <a:xfrm>
                <a:off x="1914889" y="4699210"/>
                <a:ext cx="185373" cy="36869"/>
              </a:xfrm>
              <a:custGeom>
                <a:avLst/>
                <a:gdLst/>
                <a:ahLst/>
                <a:cxnLst/>
                <a:rect l="l" t="t" r="r" b="b"/>
                <a:pathLst>
                  <a:path w="5038" h="1002" extrusionOk="0">
                    <a:moveTo>
                      <a:pt x="1" y="1"/>
                    </a:moveTo>
                    <a:lnTo>
                      <a:pt x="1" y="1002"/>
                    </a:lnTo>
                    <a:lnTo>
                      <a:pt x="5038" y="1002"/>
                    </a:lnTo>
                    <a:lnTo>
                      <a:pt x="5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9"/>
              <p:cNvSpPr/>
              <p:nvPr/>
            </p:nvSpPr>
            <p:spPr>
              <a:xfrm>
                <a:off x="1914889" y="4736042"/>
                <a:ext cx="36869" cy="36869"/>
              </a:xfrm>
              <a:custGeom>
                <a:avLst/>
                <a:gdLst/>
                <a:ahLst/>
                <a:cxnLst/>
                <a:rect l="l" t="t" r="r" b="b"/>
                <a:pathLst>
                  <a:path w="1002" h="1002" extrusionOk="0">
                    <a:moveTo>
                      <a:pt x="1" y="1"/>
                    </a:moveTo>
                    <a:lnTo>
                      <a:pt x="1"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9"/>
              <p:cNvSpPr/>
              <p:nvPr/>
            </p:nvSpPr>
            <p:spPr>
              <a:xfrm>
                <a:off x="1803216" y="4736042"/>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9"/>
              <p:cNvSpPr/>
              <p:nvPr/>
            </p:nvSpPr>
            <p:spPr>
              <a:xfrm>
                <a:off x="1841262" y="4772874"/>
                <a:ext cx="36832" cy="73664"/>
              </a:xfrm>
              <a:custGeom>
                <a:avLst/>
                <a:gdLst/>
                <a:ahLst/>
                <a:cxnLst/>
                <a:rect l="l" t="t" r="r" b="b"/>
                <a:pathLst>
                  <a:path w="1001"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9"/>
              <p:cNvSpPr/>
              <p:nvPr/>
            </p:nvSpPr>
            <p:spPr>
              <a:xfrm>
                <a:off x="1878057" y="4847751"/>
                <a:ext cx="36869" cy="73664"/>
              </a:xfrm>
              <a:custGeom>
                <a:avLst/>
                <a:gdLst/>
                <a:ahLst/>
                <a:cxnLst/>
                <a:rect l="l" t="t" r="r" b="b"/>
                <a:pathLst>
                  <a:path w="1002" h="2002" extrusionOk="0">
                    <a:moveTo>
                      <a:pt x="1" y="0"/>
                    </a:moveTo>
                    <a:lnTo>
                      <a:pt x="1" y="2001"/>
                    </a:lnTo>
                    <a:lnTo>
                      <a:pt x="1002" y="2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9"/>
              <p:cNvSpPr/>
              <p:nvPr/>
            </p:nvSpPr>
            <p:spPr>
              <a:xfrm>
                <a:off x="1914889" y="4921378"/>
                <a:ext cx="73700" cy="36869"/>
              </a:xfrm>
              <a:custGeom>
                <a:avLst/>
                <a:gdLst/>
                <a:ahLst/>
                <a:cxnLst/>
                <a:rect l="l" t="t" r="r" b="b"/>
                <a:pathLst>
                  <a:path w="2003" h="1002" extrusionOk="0">
                    <a:moveTo>
                      <a:pt x="1" y="0"/>
                    </a:moveTo>
                    <a:lnTo>
                      <a:pt x="1" y="1001"/>
                    </a:lnTo>
                    <a:lnTo>
                      <a:pt x="2002" y="1001"/>
                    </a:lnTo>
                    <a:lnTo>
                      <a:pt x="2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9"/>
              <p:cNvSpPr/>
              <p:nvPr/>
            </p:nvSpPr>
            <p:spPr>
              <a:xfrm>
                <a:off x="1951721" y="4772874"/>
                <a:ext cx="36869" cy="73664"/>
              </a:xfrm>
              <a:custGeom>
                <a:avLst/>
                <a:gdLst/>
                <a:ahLst/>
                <a:cxnLst/>
                <a:rect l="l" t="t" r="r" b="b"/>
                <a:pathLst>
                  <a:path w="1002"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9"/>
              <p:cNvSpPr/>
              <p:nvPr/>
            </p:nvSpPr>
            <p:spPr>
              <a:xfrm>
                <a:off x="1988553" y="4847751"/>
                <a:ext cx="36832" cy="73664"/>
              </a:xfrm>
              <a:custGeom>
                <a:avLst/>
                <a:gdLst/>
                <a:ahLst/>
                <a:cxnLst/>
                <a:rect l="l" t="t" r="r" b="b"/>
                <a:pathLst>
                  <a:path w="1001" h="2002" extrusionOk="0">
                    <a:moveTo>
                      <a:pt x="0" y="0"/>
                    </a:moveTo>
                    <a:lnTo>
                      <a:pt x="0" y="2001"/>
                    </a:lnTo>
                    <a:lnTo>
                      <a:pt x="1001" y="2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9"/>
              <p:cNvSpPr/>
              <p:nvPr/>
            </p:nvSpPr>
            <p:spPr>
              <a:xfrm>
                <a:off x="1765170" y="4772874"/>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9"/>
              <p:cNvSpPr/>
              <p:nvPr/>
            </p:nvSpPr>
            <p:spPr>
              <a:xfrm>
                <a:off x="1729553" y="4810920"/>
                <a:ext cx="36869" cy="36869"/>
              </a:xfrm>
              <a:custGeom>
                <a:avLst/>
                <a:gdLst/>
                <a:ahLst/>
                <a:cxnLst/>
                <a:rect l="l" t="t" r="r" b="b"/>
                <a:pathLst>
                  <a:path w="1002" h="1002"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9"/>
              <p:cNvSpPr/>
              <p:nvPr/>
            </p:nvSpPr>
            <p:spPr>
              <a:xfrm>
                <a:off x="1692758" y="4847751"/>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 name="Google Shape;772;p39"/>
            <p:cNvGrpSpPr/>
            <p:nvPr/>
          </p:nvGrpSpPr>
          <p:grpSpPr>
            <a:xfrm>
              <a:off x="2099011" y="4329790"/>
              <a:ext cx="407505" cy="517999"/>
              <a:chOff x="2099011" y="4329790"/>
              <a:chExt cx="407505" cy="517999"/>
            </a:xfrm>
          </p:grpSpPr>
          <p:sp>
            <p:nvSpPr>
              <p:cNvPr id="773" name="Google Shape;773;p39"/>
              <p:cNvSpPr/>
              <p:nvPr/>
            </p:nvSpPr>
            <p:spPr>
              <a:xfrm>
                <a:off x="2100225" y="4331004"/>
                <a:ext cx="405076" cy="515535"/>
              </a:xfrm>
              <a:custGeom>
                <a:avLst/>
                <a:gdLst/>
                <a:ahLst/>
                <a:cxnLst/>
                <a:rect l="l" t="t" r="r" b="b"/>
                <a:pathLst>
                  <a:path w="11009" h="14011" extrusionOk="0">
                    <a:moveTo>
                      <a:pt x="1" y="1"/>
                    </a:moveTo>
                    <a:lnTo>
                      <a:pt x="1" y="1001"/>
                    </a:lnTo>
                    <a:lnTo>
                      <a:pt x="1001" y="1001"/>
                    </a:lnTo>
                    <a:lnTo>
                      <a:pt x="1001" y="2002"/>
                    </a:lnTo>
                    <a:lnTo>
                      <a:pt x="1001" y="3003"/>
                    </a:lnTo>
                    <a:lnTo>
                      <a:pt x="1001" y="4004"/>
                    </a:lnTo>
                    <a:lnTo>
                      <a:pt x="2002" y="4004"/>
                    </a:lnTo>
                    <a:lnTo>
                      <a:pt x="2002" y="5004"/>
                    </a:lnTo>
                    <a:lnTo>
                      <a:pt x="3003" y="5004"/>
                    </a:lnTo>
                    <a:lnTo>
                      <a:pt x="3003" y="6005"/>
                    </a:lnTo>
                    <a:lnTo>
                      <a:pt x="4003" y="6005"/>
                    </a:lnTo>
                    <a:lnTo>
                      <a:pt x="4003" y="7006"/>
                    </a:lnTo>
                    <a:lnTo>
                      <a:pt x="4003" y="8006"/>
                    </a:lnTo>
                    <a:lnTo>
                      <a:pt x="3003" y="8006"/>
                    </a:lnTo>
                    <a:lnTo>
                      <a:pt x="3003" y="9007"/>
                    </a:lnTo>
                    <a:lnTo>
                      <a:pt x="2002" y="9007"/>
                    </a:lnTo>
                    <a:lnTo>
                      <a:pt x="2002" y="10008"/>
                    </a:lnTo>
                    <a:lnTo>
                      <a:pt x="1001" y="10008"/>
                    </a:lnTo>
                    <a:lnTo>
                      <a:pt x="1001" y="11009"/>
                    </a:lnTo>
                    <a:lnTo>
                      <a:pt x="1001" y="12009"/>
                    </a:lnTo>
                    <a:lnTo>
                      <a:pt x="1001" y="13010"/>
                    </a:lnTo>
                    <a:lnTo>
                      <a:pt x="1" y="13010"/>
                    </a:lnTo>
                    <a:lnTo>
                      <a:pt x="1" y="14011"/>
                    </a:lnTo>
                    <a:lnTo>
                      <a:pt x="11008" y="14011"/>
                    </a:lnTo>
                    <a:lnTo>
                      <a:pt x="11008" y="13010"/>
                    </a:lnTo>
                    <a:lnTo>
                      <a:pt x="10008" y="13010"/>
                    </a:lnTo>
                    <a:lnTo>
                      <a:pt x="10008" y="12009"/>
                    </a:lnTo>
                    <a:lnTo>
                      <a:pt x="10008" y="11009"/>
                    </a:lnTo>
                    <a:lnTo>
                      <a:pt x="10008" y="10008"/>
                    </a:lnTo>
                    <a:lnTo>
                      <a:pt x="9007" y="10008"/>
                    </a:lnTo>
                    <a:lnTo>
                      <a:pt x="9007" y="9007"/>
                    </a:lnTo>
                    <a:lnTo>
                      <a:pt x="8006" y="9007"/>
                    </a:lnTo>
                    <a:lnTo>
                      <a:pt x="8006" y="8006"/>
                    </a:lnTo>
                    <a:lnTo>
                      <a:pt x="7006" y="8006"/>
                    </a:lnTo>
                    <a:lnTo>
                      <a:pt x="7006" y="7006"/>
                    </a:lnTo>
                    <a:lnTo>
                      <a:pt x="7006" y="6005"/>
                    </a:lnTo>
                    <a:lnTo>
                      <a:pt x="8006" y="6005"/>
                    </a:lnTo>
                    <a:lnTo>
                      <a:pt x="8006" y="5004"/>
                    </a:lnTo>
                    <a:lnTo>
                      <a:pt x="9007" y="5004"/>
                    </a:lnTo>
                    <a:lnTo>
                      <a:pt x="9007" y="4004"/>
                    </a:lnTo>
                    <a:lnTo>
                      <a:pt x="10008" y="4004"/>
                    </a:lnTo>
                    <a:lnTo>
                      <a:pt x="10008" y="3003"/>
                    </a:lnTo>
                    <a:lnTo>
                      <a:pt x="10008" y="2002"/>
                    </a:lnTo>
                    <a:lnTo>
                      <a:pt x="10008" y="1001"/>
                    </a:lnTo>
                    <a:lnTo>
                      <a:pt x="11008" y="1001"/>
                    </a:lnTo>
                    <a:lnTo>
                      <a:pt x="110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9"/>
              <p:cNvSpPr/>
              <p:nvPr/>
            </p:nvSpPr>
            <p:spPr>
              <a:xfrm>
                <a:off x="2173889" y="4477080"/>
                <a:ext cx="73664" cy="74878"/>
              </a:xfrm>
              <a:custGeom>
                <a:avLst/>
                <a:gdLst/>
                <a:ahLst/>
                <a:cxnLst/>
                <a:rect l="l" t="t" r="r" b="b"/>
                <a:pathLst>
                  <a:path w="2002" h="2035" extrusionOk="0">
                    <a:moveTo>
                      <a:pt x="0" y="0"/>
                    </a:moveTo>
                    <a:lnTo>
                      <a:pt x="0" y="1034"/>
                    </a:lnTo>
                    <a:lnTo>
                      <a:pt x="1001" y="1034"/>
                    </a:lnTo>
                    <a:lnTo>
                      <a:pt x="1001" y="0"/>
                    </a:lnTo>
                    <a:close/>
                    <a:moveTo>
                      <a:pt x="1001" y="1034"/>
                    </a:moveTo>
                    <a:lnTo>
                      <a:pt x="1001" y="2035"/>
                    </a:lnTo>
                    <a:lnTo>
                      <a:pt x="2001" y="2035"/>
                    </a:lnTo>
                    <a:lnTo>
                      <a:pt x="2001" y="10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9"/>
              <p:cNvSpPr/>
              <p:nvPr/>
            </p:nvSpPr>
            <p:spPr>
              <a:xfrm>
                <a:off x="2284348" y="4477080"/>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9"/>
              <p:cNvSpPr/>
              <p:nvPr/>
            </p:nvSpPr>
            <p:spPr>
              <a:xfrm>
                <a:off x="2247516" y="4440248"/>
                <a:ext cx="36869" cy="36869"/>
              </a:xfrm>
              <a:custGeom>
                <a:avLst/>
                <a:gdLst/>
                <a:ahLst/>
                <a:cxnLst/>
                <a:rect l="l" t="t" r="r" b="b"/>
                <a:pathLst>
                  <a:path w="1002"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9"/>
              <p:cNvSpPr/>
              <p:nvPr/>
            </p:nvSpPr>
            <p:spPr>
              <a:xfrm>
                <a:off x="2321143" y="4440248"/>
                <a:ext cx="36869" cy="36869"/>
              </a:xfrm>
              <a:custGeom>
                <a:avLst/>
                <a:gdLst/>
                <a:ahLst/>
                <a:cxnLst/>
                <a:rect l="l" t="t" r="r" b="b"/>
                <a:pathLst>
                  <a:path w="1002" h="1002"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9"/>
              <p:cNvSpPr/>
              <p:nvPr/>
            </p:nvSpPr>
            <p:spPr>
              <a:xfrm>
                <a:off x="2247516" y="4551920"/>
                <a:ext cx="36869" cy="73700"/>
              </a:xfrm>
              <a:custGeom>
                <a:avLst/>
                <a:gdLst/>
                <a:ahLst/>
                <a:cxnLst/>
                <a:rect l="l" t="t" r="r" b="b"/>
                <a:pathLst>
                  <a:path w="1002" h="2003" extrusionOk="0">
                    <a:moveTo>
                      <a:pt x="0" y="1"/>
                    </a:moveTo>
                    <a:lnTo>
                      <a:pt x="0" y="1002"/>
                    </a:lnTo>
                    <a:lnTo>
                      <a:pt x="0" y="2002"/>
                    </a:lnTo>
                    <a:lnTo>
                      <a:pt x="1001" y="2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9"/>
              <p:cNvSpPr/>
              <p:nvPr/>
            </p:nvSpPr>
            <p:spPr>
              <a:xfrm>
                <a:off x="2210684" y="4625584"/>
                <a:ext cx="36869" cy="36869"/>
              </a:xfrm>
              <a:custGeom>
                <a:avLst/>
                <a:gdLst/>
                <a:ahLst/>
                <a:cxnLst/>
                <a:rect l="l" t="t" r="r" b="b"/>
                <a:pathLst>
                  <a:path w="1002" h="1002"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9"/>
              <p:cNvSpPr/>
              <p:nvPr/>
            </p:nvSpPr>
            <p:spPr>
              <a:xfrm>
                <a:off x="2173889" y="4662415"/>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9"/>
              <p:cNvSpPr/>
              <p:nvPr/>
            </p:nvSpPr>
            <p:spPr>
              <a:xfrm>
                <a:off x="2321143" y="4736042"/>
                <a:ext cx="36869" cy="36869"/>
              </a:xfrm>
              <a:custGeom>
                <a:avLst/>
                <a:gdLst/>
                <a:ahLst/>
                <a:cxnLst/>
                <a:rect l="l" t="t" r="r" b="b"/>
                <a:pathLst>
                  <a:path w="1002" h="1002" extrusionOk="0">
                    <a:moveTo>
                      <a:pt x="1" y="1"/>
                    </a:moveTo>
                    <a:lnTo>
                      <a:pt x="1" y="1001"/>
                    </a:lnTo>
                    <a:lnTo>
                      <a:pt x="1002" y="1001"/>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9"/>
              <p:cNvSpPr/>
              <p:nvPr/>
            </p:nvSpPr>
            <p:spPr>
              <a:xfrm>
                <a:off x="2247516" y="4736042"/>
                <a:ext cx="36869" cy="36869"/>
              </a:xfrm>
              <a:custGeom>
                <a:avLst/>
                <a:gdLst/>
                <a:ahLst/>
                <a:cxnLst/>
                <a:rect l="l" t="t" r="r" b="b"/>
                <a:pathLst>
                  <a:path w="1002"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9"/>
              <p:cNvSpPr/>
              <p:nvPr/>
            </p:nvSpPr>
            <p:spPr>
              <a:xfrm>
                <a:off x="2284348" y="4699210"/>
                <a:ext cx="36832" cy="36869"/>
              </a:xfrm>
              <a:custGeom>
                <a:avLst/>
                <a:gdLst/>
                <a:ahLst/>
                <a:cxnLst/>
                <a:rect l="l" t="t" r="r" b="b"/>
                <a:pathLst>
                  <a:path w="1001"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9"/>
              <p:cNvSpPr/>
              <p:nvPr/>
            </p:nvSpPr>
            <p:spPr>
              <a:xfrm>
                <a:off x="2099011" y="4329790"/>
                <a:ext cx="407505" cy="147327"/>
              </a:xfrm>
              <a:custGeom>
                <a:avLst/>
                <a:gdLst/>
                <a:ahLst/>
                <a:cxnLst/>
                <a:rect l="l" t="t" r="r" b="b"/>
                <a:pathLst>
                  <a:path w="11075" h="4004" extrusionOk="0">
                    <a:moveTo>
                      <a:pt x="0" y="0"/>
                    </a:moveTo>
                    <a:lnTo>
                      <a:pt x="0" y="1001"/>
                    </a:lnTo>
                    <a:lnTo>
                      <a:pt x="1001" y="1001"/>
                    </a:lnTo>
                    <a:lnTo>
                      <a:pt x="1001" y="2002"/>
                    </a:lnTo>
                    <a:lnTo>
                      <a:pt x="1001" y="3002"/>
                    </a:lnTo>
                    <a:lnTo>
                      <a:pt x="1001" y="4003"/>
                    </a:lnTo>
                    <a:lnTo>
                      <a:pt x="2035" y="4003"/>
                    </a:lnTo>
                    <a:lnTo>
                      <a:pt x="2035" y="3002"/>
                    </a:lnTo>
                    <a:lnTo>
                      <a:pt x="2035" y="2002"/>
                    </a:lnTo>
                    <a:lnTo>
                      <a:pt x="2035" y="1001"/>
                    </a:lnTo>
                    <a:lnTo>
                      <a:pt x="9040" y="1001"/>
                    </a:lnTo>
                    <a:lnTo>
                      <a:pt x="9040" y="2002"/>
                    </a:lnTo>
                    <a:lnTo>
                      <a:pt x="9040" y="3002"/>
                    </a:lnTo>
                    <a:lnTo>
                      <a:pt x="9040" y="4003"/>
                    </a:lnTo>
                    <a:lnTo>
                      <a:pt x="10074" y="4003"/>
                    </a:lnTo>
                    <a:lnTo>
                      <a:pt x="10074" y="3002"/>
                    </a:lnTo>
                    <a:lnTo>
                      <a:pt x="10074" y="2002"/>
                    </a:lnTo>
                    <a:lnTo>
                      <a:pt x="10074" y="1001"/>
                    </a:lnTo>
                    <a:lnTo>
                      <a:pt x="11075" y="1001"/>
                    </a:lnTo>
                    <a:lnTo>
                      <a:pt x="11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9"/>
              <p:cNvSpPr/>
              <p:nvPr/>
            </p:nvSpPr>
            <p:spPr>
              <a:xfrm>
                <a:off x="2357974" y="4477080"/>
                <a:ext cx="73700" cy="74878"/>
              </a:xfrm>
              <a:custGeom>
                <a:avLst/>
                <a:gdLst/>
                <a:ahLst/>
                <a:cxnLst/>
                <a:rect l="l" t="t" r="r" b="b"/>
                <a:pathLst>
                  <a:path w="2003" h="2035" extrusionOk="0">
                    <a:moveTo>
                      <a:pt x="1001" y="0"/>
                    </a:moveTo>
                    <a:lnTo>
                      <a:pt x="1001" y="1034"/>
                    </a:lnTo>
                    <a:lnTo>
                      <a:pt x="2002" y="1034"/>
                    </a:lnTo>
                    <a:lnTo>
                      <a:pt x="2002" y="0"/>
                    </a:lnTo>
                    <a:close/>
                    <a:moveTo>
                      <a:pt x="1" y="1034"/>
                    </a:moveTo>
                    <a:lnTo>
                      <a:pt x="1" y="2035"/>
                    </a:lnTo>
                    <a:lnTo>
                      <a:pt x="1001" y="2035"/>
                    </a:lnTo>
                    <a:lnTo>
                      <a:pt x="1001" y="10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9"/>
              <p:cNvSpPr/>
              <p:nvPr/>
            </p:nvSpPr>
            <p:spPr>
              <a:xfrm>
                <a:off x="2321143" y="4551920"/>
                <a:ext cx="36869" cy="73700"/>
              </a:xfrm>
              <a:custGeom>
                <a:avLst/>
                <a:gdLst/>
                <a:ahLst/>
                <a:cxnLst/>
                <a:rect l="l" t="t" r="r" b="b"/>
                <a:pathLst>
                  <a:path w="1002" h="2003" extrusionOk="0">
                    <a:moveTo>
                      <a:pt x="1" y="1"/>
                    </a:moveTo>
                    <a:lnTo>
                      <a:pt x="1" y="1002"/>
                    </a:lnTo>
                    <a:lnTo>
                      <a:pt x="1" y="2002"/>
                    </a:lnTo>
                    <a:lnTo>
                      <a:pt x="1002" y="2002"/>
                    </a:lnTo>
                    <a:lnTo>
                      <a:pt x="1002" y="1002"/>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9"/>
              <p:cNvSpPr/>
              <p:nvPr/>
            </p:nvSpPr>
            <p:spPr>
              <a:xfrm>
                <a:off x="2357974" y="4625584"/>
                <a:ext cx="36869" cy="36869"/>
              </a:xfrm>
              <a:custGeom>
                <a:avLst/>
                <a:gdLst/>
                <a:ahLst/>
                <a:cxnLst/>
                <a:rect l="l" t="t" r="r" b="b"/>
                <a:pathLst>
                  <a:path w="1002" h="1002"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9"/>
              <p:cNvSpPr/>
              <p:nvPr/>
            </p:nvSpPr>
            <p:spPr>
              <a:xfrm>
                <a:off x="2394806" y="4662415"/>
                <a:ext cx="36869" cy="36832"/>
              </a:xfrm>
              <a:custGeom>
                <a:avLst/>
                <a:gdLst/>
                <a:ahLst/>
                <a:cxnLst/>
                <a:rect l="l" t="t" r="r" b="b"/>
                <a:pathLst>
                  <a:path w="1002"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9"/>
              <p:cNvSpPr/>
              <p:nvPr/>
            </p:nvSpPr>
            <p:spPr>
              <a:xfrm>
                <a:off x="2099011" y="4699210"/>
                <a:ext cx="407505" cy="148578"/>
              </a:xfrm>
              <a:custGeom>
                <a:avLst/>
                <a:gdLst/>
                <a:ahLst/>
                <a:cxnLst/>
                <a:rect l="l" t="t" r="r" b="b"/>
                <a:pathLst>
                  <a:path w="11075" h="4038" extrusionOk="0">
                    <a:moveTo>
                      <a:pt x="1001" y="1"/>
                    </a:moveTo>
                    <a:lnTo>
                      <a:pt x="1001" y="1002"/>
                    </a:lnTo>
                    <a:lnTo>
                      <a:pt x="1001" y="2002"/>
                    </a:lnTo>
                    <a:lnTo>
                      <a:pt x="1001" y="3036"/>
                    </a:lnTo>
                    <a:lnTo>
                      <a:pt x="0" y="3036"/>
                    </a:lnTo>
                    <a:lnTo>
                      <a:pt x="0" y="4037"/>
                    </a:lnTo>
                    <a:lnTo>
                      <a:pt x="11075" y="4037"/>
                    </a:lnTo>
                    <a:lnTo>
                      <a:pt x="11075" y="3036"/>
                    </a:lnTo>
                    <a:lnTo>
                      <a:pt x="10074" y="3036"/>
                    </a:lnTo>
                    <a:lnTo>
                      <a:pt x="10074" y="2002"/>
                    </a:lnTo>
                    <a:lnTo>
                      <a:pt x="10074" y="1002"/>
                    </a:lnTo>
                    <a:lnTo>
                      <a:pt x="10074" y="1"/>
                    </a:lnTo>
                    <a:lnTo>
                      <a:pt x="9040" y="1"/>
                    </a:lnTo>
                    <a:lnTo>
                      <a:pt x="9040" y="1002"/>
                    </a:lnTo>
                    <a:lnTo>
                      <a:pt x="9040" y="2002"/>
                    </a:lnTo>
                    <a:lnTo>
                      <a:pt x="9040" y="3036"/>
                    </a:lnTo>
                    <a:lnTo>
                      <a:pt x="8039" y="3036"/>
                    </a:lnTo>
                    <a:lnTo>
                      <a:pt x="8039" y="2002"/>
                    </a:lnTo>
                    <a:lnTo>
                      <a:pt x="7039" y="2002"/>
                    </a:lnTo>
                    <a:lnTo>
                      <a:pt x="7039" y="3036"/>
                    </a:lnTo>
                    <a:lnTo>
                      <a:pt x="6038" y="3036"/>
                    </a:lnTo>
                    <a:lnTo>
                      <a:pt x="6038" y="2002"/>
                    </a:lnTo>
                    <a:lnTo>
                      <a:pt x="5037" y="2002"/>
                    </a:lnTo>
                    <a:lnTo>
                      <a:pt x="5037" y="3036"/>
                    </a:lnTo>
                    <a:lnTo>
                      <a:pt x="4036" y="3036"/>
                    </a:lnTo>
                    <a:lnTo>
                      <a:pt x="4036" y="2002"/>
                    </a:lnTo>
                    <a:lnTo>
                      <a:pt x="3036" y="2002"/>
                    </a:lnTo>
                    <a:lnTo>
                      <a:pt x="3036" y="3036"/>
                    </a:lnTo>
                    <a:lnTo>
                      <a:pt x="2035" y="3036"/>
                    </a:lnTo>
                    <a:lnTo>
                      <a:pt x="2035" y="2002"/>
                    </a:lnTo>
                    <a:lnTo>
                      <a:pt x="2035" y="1002"/>
                    </a:lnTo>
                    <a:lnTo>
                      <a:pt x="20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793"/>
        <p:cNvGrpSpPr/>
        <p:nvPr/>
      </p:nvGrpSpPr>
      <p:grpSpPr>
        <a:xfrm>
          <a:off x="0" y="0"/>
          <a:ext cx="0" cy="0"/>
          <a:chOff x="0" y="0"/>
          <a:chExt cx="0" cy="0"/>
        </a:xfrm>
      </p:grpSpPr>
      <p:sp>
        <p:nvSpPr>
          <p:cNvPr id="794" name="Google Shape;794;p40"/>
          <p:cNvSpPr txBox="1">
            <a:spLocks noGrp="1"/>
          </p:cNvSpPr>
          <p:nvPr>
            <p:ph type="title"/>
          </p:nvPr>
        </p:nvSpPr>
        <p:spPr>
          <a:xfrm>
            <a:off x="1908675" y="2364788"/>
            <a:ext cx="5326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Computer graphics</a:t>
            </a:r>
            <a:endParaRPr/>
          </a:p>
        </p:txBody>
      </p:sp>
      <p:sp>
        <p:nvSpPr>
          <p:cNvPr id="795" name="Google Shape;795;p40"/>
          <p:cNvSpPr txBox="1">
            <a:spLocks noGrp="1"/>
          </p:cNvSpPr>
          <p:nvPr>
            <p:ph type="subTitle" idx="1"/>
          </p:nvPr>
        </p:nvSpPr>
        <p:spPr>
          <a:xfrm>
            <a:off x="1908825" y="3310913"/>
            <a:ext cx="5326500" cy="30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a:t>
            </a:r>
            <a:r>
              <a:rPr lang="en">
                <a:solidFill>
                  <a:schemeClr val="lt1"/>
                </a:solidFill>
                <a:highlight>
                  <a:schemeClr val="dk1"/>
                </a:highlight>
              </a:rPr>
              <a:t>subtitle here</a:t>
            </a:r>
            <a:r>
              <a:rPr lang="en"/>
              <a:t> if you need it</a:t>
            </a:r>
            <a:endParaRPr/>
          </a:p>
        </p:txBody>
      </p:sp>
      <p:sp>
        <p:nvSpPr>
          <p:cNvPr id="796" name="Google Shape;796;p40"/>
          <p:cNvSpPr txBox="1">
            <a:spLocks noGrp="1"/>
          </p:cNvSpPr>
          <p:nvPr>
            <p:ph type="title" idx="2"/>
          </p:nvPr>
        </p:nvSpPr>
        <p:spPr>
          <a:xfrm>
            <a:off x="2996625" y="1522988"/>
            <a:ext cx="3150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797" name="Google Shape;797;p40"/>
          <p:cNvGrpSpPr/>
          <p:nvPr/>
        </p:nvGrpSpPr>
        <p:grpSpPr>
          <a:xfrm>
            <a:off x="5454124" y="661324"/>
            <a:ext cx="2058986" cy="943002"/>
            <a:chOff x="5454124" y="661324"/>
            <a:chExt cx="2058986" cy="943002"/>
          </a:xfrm>
        </p:grpSpPr>
        <p:grpSp>
          <p:nvGrpSpPr>
            <p:cNvPr id="798" name="Google Shape;798;p40"/>
            <p:cNvGrpSpPr/>
            <p:nvPr/>
          </p:nvGrpSpPr>
          <p:grpSpPr>
            <a:xfrm>
              <a:off x="5454124" y="661324"/>
              <a:ext cx="2058986" cy="943002"/>
              <a:chOff x="5865009" y="2043415"/>
              <a:chExt cx="1098126" cy="639627"/>
            </a:xfrm>
          </p:grpSpPr>
          <p:sp>
            <p:nvSpPr>
              <p:cNvPr id="799" name="Google Shape;799;p40"/>
              <p:cNvSpPr/>
              <p:nvPr/>
            </p:nvSpPr>
            <p:spPr>
              <a:xfrm>
                <a:off x="6011266" y="2572732"/>
                <a:ext cx="22096" cy="89395"/>
              </a:xfrm>
              <a:custGeom>
                <a:avLst/>
                <a:gdLst/>
                <a:ahLst/>
                <a:cxnLst/>
                <a:rect l="l" t="t" r="r" b="b"/>
                <a:pathLst>
                  <a:path w="635" h="2569" extrusionOk="0">
                    <a:moveTo>
                      <a:pt x="0" y="0"/>
                    </a:moveTo>
                    <a:lnTo>
                      <a:pt x="0" y="2569"/>
                    </a:lnTo>
                    <a:lnTo>
                      <a:pt x="634" y="2569"/>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0"/>
              <p:cNvSpPr/>
              <p:nvPr/>
            </p:nvSpPr>
            <p:spPr>
              <a:xfrm>
                <a:off x="6033328" y="2660945"/>
                <a:ext cx="20913" cy="22096"/>
              </a:xfrm>
              <a:custGeom>
                <a:avLst/>
                <a:gdLst/>
                <a:ahLst/>
                <a:cxnLst/>
                <a:rect l="l" t="t" r="r" b="b"/>
                <a:pathLst>
                  <a:path w="601" h="635" extrusionOk="0">
                    <a:moveTo>
                      <a:pt x="0" y="1"/>
                    </a:moveTo>
                    <a:lnTo>
                      <a:pt x="0" y="634"/>
                    </a:lnTo>
                    <a:lnTo>
                      <a:pt x="601" y="634"/>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0"/>
              <p:cNvSpPr/>
              <p:nvPr/>
            </p:nvSpPr>
            <p:spPr>
              <a:xfrm>
                <a:off x="6054207" y="2640066"/>
                <a:ext cx="22096" cy="20913"/>
              </a:xfrm>
              <a:custGeom>
                <a:avLst/>
                <a:gdLst/>
                <a:ahLst/>
                <a:cxnLst/>
                <a:rect l="l" t="t" r="r" b="b"/>
                <a:pathLst>
                  <a:path w="635" h="601" extrusionOk="0">
                    <a:moveTo>
                      <a:pt x="1" y="0"/>
                    </a:moveTo>
                    <a:lnTo>
                      <a:pt x="1" y="601"/>
                    </a:lnTo>
                    <a:lnTo>
                      <a:pt x="634" y="601"/>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0"/>
              <p:cNvSpPr/>
              <p:nvPr/>
            </p:nvSpPr>
            <p:spPr>
              <a:xfrm>
                <a:off x="6078601" y="2615673"/>
                <a:ext cx="20913" cy="22096"/>
              </a:xfrm>
              <a:custGeom>
                <a:avLst/>
                <a:gdLst/>
                <a:ahLst/>
                <a:cxnLst/>
                <a:rect l="l" t="t" r="r" b="b"/>
                <a:pathLst>
                  <a:path w="601" h="635" extrusionOk="0">
                    <a:moveTo>
                      <a:pt x="0" y="1"/>
                    </a:moveTo>
                    <a:lnTo>
                      <a:pt x="0" y="634"/>
                    </a:lnTo>
                    <a:lnTo>
                      <a:pt x="600" y="634"/>
                    </a:lnTo>
                    <a:lnTo>
                      <a:pt x="60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0"/>
              <p:cNvSpPr/>
              <p:nvPr/>
            </p:nvSpPr>
            <p:spPr>
              <a:xfrm>
                <a:off x="6099480" y="2594794"/>
                <a:ext cx="22096" cy="20913"/>
              </a:xfrm>
              <a:custGeom>
                <a:avLst/>
                <a:gdLst/>
                <a:ahLst/>
                <a:cxnLst/>
                <a:rect l="l" t="t" r="r" b="b"/>
                <a:pathLst>
                  <a:path w="635" h="601" extrusionOk="0">
                    <a:moveTo>
                      <a:pt x="0" y="0"/>
                    </a:moveTo>
                    <a:lnTo>
                      <a:pt x="0" y="601"/>
                    </a:lnTo>
                    <a:lnTo>
                      <a:pt x="634" y="601"/>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0"/>
              <p:cNvSpPr/>
              <p:nvPr/>
            </p:nvSpPr>
            <p:spPr>
              <a:xfrm>
                <a:off x="6122690" y="2572732"/>
                <a:ext cx="22096" cy="22096"/>
              </a:xfrm>
              <a:custGeom>
                <a:avLst/>
                <a:gdLst/>
                <a:ahLst/>
                <a:cxnLst/>
                <a:rect l="l" t="t" r="r" b="b"/>
                <a:pathLst>
                  <a:path w="635" h="635" extrusionOk="0">
                    <a:moveTo>
                      <a:pt x="1" y="0"/>
                    </a:moveTo>
                    <a:lnTo>
                      <a:pt x="1"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0"/>
              <p:cNvSpPr/>
              <p:nvPr/>
            </p:nvSpPr>
            <p:spPr>
              <a:xfrm>
                <a:off x="6122690" y="2572732"/>
                <a:ext cx="774244" cy="22096"/>
              </a:xfrm>
              <a:custGeom>
                <a:avLst/>
                <a:gdLst/>
                <a:ahLst/>
                <a:cxnLst/>
                <a:rect l="l" t="t" r="r" b="b"/>
                <a:pathLst>
                  <a:path w="22250" h="635" extrusionOk="0">
                    <a:moveTo>
                      <a:pt x="1" y="0"/>
                    </a:moveTo>
                    <a:lnTo>
                      <a:pt x="1" y="634"/>
                    </a:lnTo>
                    <a:lnTo>
                      <a:pt x="22250" y="634"/>
                    </a:lnTo>
                    <a:lnTo>
                      <a:pt x="2225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0"/>
              <p:cNvSpPr/>
              <p:nvPr/>
            </p:nvSpPr>
            <p:spPr>
              <a:xfrm>
                <a:off x="5931161" y="2572732"/>
                <a:ext cx="102200" cy="22096"/>
              </a:xfrm>
              <a:custGeom>
                <a:avLst/>
                <a:gdLst/>
                <a:ahLst/>
                <a:cxnLst/>
                <a:rect l="l" t="t" r="r" b="b"/>
                <a:pathLst>
                  <a:path w="2937" h="635" extrusionOk="0">
                    <a:moveTo>
                      <a:pt x="1" y="0"/>
                    </a:moveTo>
                    <a:lnTo>
                      <a:pt x="1" y="634"/>
                    </a:lnTo>
                    <a:lnTo>
                      <a:pt x="2936" y="634"/>
                    </a:lnTo>
                    <a:lnTo>
                      <a:pt x="29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0"/>
              <p:cNvSpPr/>
              <p:nvPr/>
            </p:nvSpPr>
            <p:spPr>
              <a:xfrm>
                <a:off x="5931161" y="2043415"/>
                <a:ext cx="964621" cy="20913"/>
              </a:xfrm>
              <a:custGeom>
                <a:avLst/>
                <a:gdLst/>
                <a:ahLst/>
                <a:cxnLst/>
                <a:rect l="l" t="t" r="r" b="b"/>
                <a:pathLst>
                  <a:path w="27721" h="601" extrusionOk="0">
                    <a:moveTo>
                      <a:pt x="1" y="0"/>
                    </a:moveTo>
                    <a:lnTo>
                      <a:pt x="1" y="601"/>
                    </a:lnTo>
                    <a:lnTo>
                      <a:pt x="27721" y="601"/>
                    </a:lnTo>
                    <a:lnTo>
                      <a:pt x="2772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0"/>
              <p:cNvSpPr/>
              <p:nvPr/>
            </p:nvSpPr>
            <p:spPr>
              <a:xfrm>
                <a:off x="6941039" y="2109566"/>
                <a:ext cx="22096" cy="417918"/>
              </a:xfrm>
              <a:custGeom>
                <a:avLst/>
                <a:gdLst/>
                <a:ahLst/>
                <a:cxnLst/>
                <a:rect l="l" t="t" r="r" b="b"/>
                <a:pathLst>
                  <a:path w="635" h="12010" extrusionOk="0">
                    <a:moveTo>
                      <a:pt x="0" y="1"/>
                    </a:moveTo>
                    <a:lnTo>
                      <a:pt x="0" y="12009"/>
                    </a:lnTo>
                    <a:lnTo>
                      <a:pt x="634" y="12009"/>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0"/>
              <p:cNvSpPr/>
              <p:nvPr/>
            </p:nvSpPr>
            <p:spPr>
              <a:xfrm>
                <a:off x="6895766" y="2064294"/>
                <a:ext cx="22096" cy="22096"/>
              </a:xfrm>
              <a:custGeom>
                <a:avLst/>
                <a:gdLst/>
                <a:ahLst/>
                <a:cxnLst/>
                <a:rect l="l" t="t" r="r" b="b"/>
                <a:pathLst>
                  <a:path w="635" h="635" extrusionOk="0">
                    <a:moveTo>
                      <a:pt x="1" y="1"/>
                    </a:moveTo>
                    <a:lnTo>
                      <a:pt x="1" y="635"/>
                    </a:lnTo>
                    <a:lnTo>
                      <a:pt x="634" y="635"/>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0"/>
              <p:cNvSpPr/>
              <p:nvPr/>
            </p:nvSpPr>
            <p:spPr>
              <a:xfrm>
                <a:off x="6917828" y="2088687"/>
                <a:ext cx="22096" cy="20913"/>
              </a:xfrm>
              <a:custGeom>
                <a:avLst/>
                <a:gdLst/>
                <a:ahLst/>
                <a:cxnLst/>
                <a:rect l="l" t="t" r="r" b="b"/>
                <a:pathLst>
                  <a:path w="635" h="601" extrusionOk="0">
                    <a:moveTo>
                      <a:pt x="0" y="0"/>
                    </a:moveTo>
                    <a:lnTo>
                      <a:pt x="0" y="601"/>
                    </a:lnTo>
                    <a:lnTo>
                      <a:pt x="634" y="601"/>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0"/>
              <p:cNvSpPr/>
              <p:nvPr/>
            </p:nvSpPr>
            <p:spPr>
              <a:xfrm>
                <a:off x="6895766" y="2549521"/>
                <a:ext cx="22096" cy="22096"/>
              </a:xfrm>
              <a:custGeom>
                <a:avLst/>
                <a:gdLst/>
                <a:ahLst/>
                <a:cxnLst/>
                <a:rect l="l" t="t" r="r" b="b"/>
                <a:pathLst>
                  <a:path w="635" h="635" extrusionOk="0">
                    <a:moveTo>
                      <a:pt x="1" y="0"/>
                    </a:moveTo>
                    <a:lnTo>
                      <a:pt x="1"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0"/>
              <p:cNvSpPr/>
              <p:nvPr/>
            </p:nvSpPr>
            <p:spPr>
              <a:xfrm>
                <a:off x="6917828" y="2527459"/>
                <a:ext cx="22096" cy="22096"/>
              </a:xfrm>
              <a:custGeom>
                <a:avLst/>
                <a:gdLst/>
                <a:ahLst/>
                <a:cxnLst/>
                <a:rect l="l" t="t" r="r" b="b"/>
                <a:pathLst>
                  <a:path w="635" h="635"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0"/>
              <p:cNvSpPr/>
              <p:nvPr/>
            </p:nvSpPr>
            <p:spPr>
              <a:xfrm>
                <a:off x="5865009" y="2109566"/>
                <a:ext cx="20913" cy="417918"/>
              </a:xfrm>
              <a:custGeom>
                <a:avLst/>
                <a:gdLst/>
                <a:ahLst/>
                <a:cxnLst/>
                <a:rect l="l" t="t" r="r" b="b"/>
                <a:pathLst>
                  <a:path w="601" h="12010" extrusionOk="0">
                    <a:moveTo>
                      <a:pt x="0" y="1"/>
                    </a:moveTo>
                    <a:lnTo>
                      <a:pt x="0" y="12009"/>
                    </a:lnTo>
                    <a:lnTo>
                      <a:pt x="601" y="12009"/>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0"/>
              <p:cNvSpPr/>
              <p:nvPr/>
            </p:nvSpPr>
            <p:spPr>
              <a:xfrm>
                <a:off x="5907950" y="2064294"/>
                <a:ext cx="22096" cy="22096"/>
              </a:xfrm>
              <a:custGeom>
                <a:avLst/>
                <a:gdLst/>
                <a:ahLst/>
                <a:cxnLst/>
                <a:rect l="l" t="t" r="r" b="b"/>
                <a:pathLst>
                  <a:path w="635" h="635" extrusionOk="0">
                    <a:moveTo>
                      <a:pt x="1" y="1"/>
                    </a:moveTo>
                    <a:lnTo>
                      <a:pt x="1" y="635"/>
                    </a:lnTo>
                    <a:lnTo>
                      <a:pt x="634" y="635"/>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0"/>
              <p:cNvSpPr/>
              <p:nvPr/>
            </p:nvSpPr>
            <p:spPr>
              <a:xfrm>
                <a:off x="5885888" y="2088687"/>
                <a:ext cx="22096" cy="20913"/>
              </a:xfrm>
              <a:custGeom>
                <a:avLst/>
                <a:gdLst/>
                <a:ahLst/>
                <a:cxnLst/>
                <a:rect l="l" t="t" r="r" b="b"/>
                <a:pathLst>
                  <a:path w="635" h="601" extrusionOk="0">
                    <a:moveTo>
                      <a:pt x="1" y="0"/>
                    </a:moveTo>
                    <a:lnTo>
                      <a:pt x="1" y="601"/>
                    </a:lnTo>
                    <a:lnTo>
                      <a:pt x="635" y="601"/>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0"/>
              <p:cNvSpPr/>
              <p:nvPr/>
            </p:nvSpPr>
            <p:spPr>
              <a:xfrm>
                <a:off x="5907950" y="2549521"/>
                <a:ext cx="22096" cy="22096"/>
              </a:xfrm>
              <a:custGeom>
                <a:avLst/>
                <a:gdLst/>
                <a:ahLst/>
                <a:cxnLst/>
                <a:rect l="l" t="t" r="r" b="b"/>
                <a:pathLst>
                  <a:path w="635" h="635" extrusionOk="0">
                    <a:moveTo>
                      <a:pt x="1" y="0"/>
                    </a:moveTo>
                    <a:lnTo>
                      <a:pt x="1"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0"/>
              <p:cNvSpPr/>
              <p:nvPr/>
            </p:nvSpPr>
            <p:spPr>
              <a:xfrm>
                <a:off x="5885888" y="2527459"/>
                <a:ext cx="22096" cy="22096"/>
              </a:xfrm>
              <a:custGeom>
                <a:avLst/>
                <a:gdLst/>
                <a:ahLst/>
                <a:cxnLst/>
                <a:rect l="l" t="t" r="r" b="b"/>
                <a:pathLst>
                  <a:path w="635" h="635" extrusionOk="0">
                    <a:moveTo>
                      <a:pt x="1" y="0"/>
                    </a:moveTo>
                    <a:lnTo>
                      <a:pt x="1" y="634"/>
                    </a:lnTo>
                    <a:lnTo>
                      <a:pt x="635" y="634"/>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40"/>
            <p:cNvGrpSpPr/>
            <p:nvPr/>
          </p:nvGrpSpPr>
          <p:grpSpPr>
            <a:xfrm>
              <a:off x="5901175" y="725600"/>
              <a:ext cx="1265025" cy="681500"/>
              <a:chOff x="5901175" y="725600"/>
              <a:chExt cx="1265025" cy="681500"/>
            </a:xfrm>
          </p:grpSpPr>
          <p:sp>
            <p:nvSpPr>
              <p:cNvPr id="819" name="Google Shape;819;p40"/>
              <p:cNvSpPr/>
              <p:nvPr/>
            </p:nvSpPr>
            <p:spPr>
              <a:xfrm>
                <a:off x="6147525" y="918250"/>
                <a:ext cx="783300" cy="309600"/>
              </a:xfrm>
              <a:prstGeom prst="rtTriangl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0"/>
              <p:cNvSpPr txBox="1"/>
              <p:nvPr/>
            </p:nvSpPr>
            <p:spPr>
              <a:xfrm>
                <a:off x="5901175" y="725600"/>
                <a:ext cx="333900" cy="354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100" b="1">
                    <a:latin typeface="Fira Code"/>
                    <a:ea typeface="Fira Code"/>
                    <a:cs typeface="Fira Code"/>
                    <a:sym typeface="Fira Code"/>
                  </a:rPr>
                  <a:t>x</a:t>
                </a:r>
                <a:endParaRPr sz="1100" b="1">
                  <a:latin typeface="Fira Code"/>
                  <a:ea typeface="Fira Code"/>
                  <a:cs typeface="Fira Code"/>
                  <a:sym typeface="Fira Code"/>
                </a:endParaRPr>
              </a:p>
            </p:txBody>
          </p:sp>
          <p:sp>
            <p:nvSpPr>
              <p:cNvPr id="821" name="Google Shape;821;p40"/>
              <p:cNvSpPr txBox="1"/>
              <p:nvPr/>
            </p:nvSpPr>
            <p:spPr>
              <a:xfrm>
                <a:off x="6832300" y="1053100"/>
                <a:ext cx="333900" cy="354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latin typeface="Fira Code"/>
                    <a:ea typeface="Fira Code"/>
                    <a:cs typeface="Fira Code"/>
                    <a:sym typeface="Fira Code"/>
                  </a:rPr>
                  <a:t>y</a:t>
                </a:r>
                <a:endParaRPr sz="1100" b="1">
                  <a:latin typeface="Fira Code"/>
                  <a:ea typeface="Fira Code"/>
                  <a:cs typeface="Fira Code"/>
                  <a:sym typeface="Fira Code"/>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6" name="Google Shape;856;p4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Quality Attributes Scenarios</a:t>
            </a:r>
            <a:endParaRPr dirty="0"/>
          </a:p>
        </p:txBody>
      </p:sp>
      <p:sp>
        <p:nvSpPr>
          <p:cNvPr id="857" name="Google Shape;857;p42"/>
          <p:cNvSpPr txBox="1">
            <a:spLocks noGrp="1"/>
          </p:cNvSpPr>
          <p:nvPr>
            <p:ph type="body" idx="1"/>
          </p:nvPr>
        </p:nvSpPr>
        <p:spPr>
          <a:xfrm>
            <a:off x="720000" y="1152475"/>
            <a:ext cx="51993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2C0604"/>
              </a:buClr>
              <a:buSzPts val="1100"/>
              <a:buFont typeface="Arial"/>
              <a:buNone/>
            </a:pPr>
            <a:r>
              <a:rPr lang="ro-RO" b="1" dirty="0" err="1">
                <a:solidFill>
                  <a:schemeClr val="dk1"/>
                </a:solidFill>
              </a:rPr>
              <a:t>Deployability</a:t>
            </a:r>
            <a:endParaRPr lang="ro-RO" b="1" dirty="0">
              <a:solidFill>
                <a:schemeClr val="dk1"/>
              </a:solidFill>
            </a:endParaRPr>
          </a:p>
          <a:p>
            <a:pPr algn="l"/>
            <a:r>
              <a:rPr lang="en-US" sz="1800" b="0" i="0" u="none" strike="noStrike" baseline="0" dirty="0">
                <a:latin typeface="Bookerly-Regular"/>
              </a:rPr>
              <a:t>refers to a property of software indicating that it may be deployed</a:t>
            </a:r>
            <a:r>
              <a:rPr lang="ro-RO" sz="1800" b="0" i="0" u="none" strike="noStrike" baseline="0" dirty="0">
                <a:latin typeface="Bookerly-Regular"/>
              </a:rPr>
              <a:t> </a:t>
            </a:r>
            <a:r>
              <a:rPr lang="en-US" sz="1800" b="0" i="0" u="none" strike="noStrike" baseline="0" dirty="0">
                <a:latin typeface="Bookerly-Regular"/>
              </a:rPr>
              <a:t>within a predictable and</a:t>
            </a:r>
            <a:r>
              <a:rPr lang="ro-RO" sz="1800" b="0" i="0" u="none" strike="noStrike" baseline="0" dirty="0">
                <a:latin typeface="Bookerly-Regular"/>
              </a:rPr>
              <a:t> </a:t>
            </a:r>
            <a:r>
              <a:rPr lang="en-US" sz="1800" b="0" i="0" u="none" strike="noStrike" baseline="0" dirty="0">
                <a:latin typeface="Bookerly-Regular"/>
              </a:rPr>
              <a:t>acceptable amount of time and e</a:t>
            </a:r>
            <a:r>
              <a:rPr lang="ro-RO" sz="1800" dirty="0">
                <a:latin typeface="Bookerly-Regular"/>
              </a:rPr>
              <a:t>ff</a:t>
            </a:r>
            <a:r>
              <a:rPr lang="en-US" sz="1800" b="0" i="0" u="none" strike="noStrike" baseline="0" dirty="0">
                <a:latin typeface="Bookerly-Regular"/>
              </a:rPr>
              <a:t>ort.</a:t>
            </a:r>
            <a:endParaRPr dirty="0">
              <a:solidFill>
                <a:schemeClr val="dk1"/>
              </a:solidFill>
            </a:endParaRPr>
          </a:p>
        </p:txBody>
      </p:sp>
      <p:grpSp>
        <p:nvGrpSpPr>
          <p:cNvPr id="858" name="Google Shape;858;p42"/>
          <p:cNvGrpSpPr/>
          <p:nvPr/>
        </p:nvGrpSpPr>
        <p:grpSpPr>
          <a:xfrm>
            <a:off x="6770673" y="2251931"/>
            <a:ext cx="1016242" cy="639649"/>
            <a:chOff x="6724425" y="3889875"/>
            <a:chExt cx="1575325" cy="991550"/>
          </a:xfrm>
        </p:grpSpPr>
        <p:sp>
          <p:nvSpPr>
            <p:cNvPr id="859" name="Google Shape;859;p42"/>
            <p:cNvSpPr/>
            <p:nvPr/>
          </p:nvSpPr>
          <p:spPr>
            <a:xfrm>
              <a:off x="7424925" y="4131700"/>
              <a:ext cx="70075" cy="70075"/>
            </a:xfrm>
            <a:custGeom>
              <a:avLst/>
              <a:gdLst/>
              <a:ahLst/>
              <a:cxnLst/>
              <a:rect l="l" t="t" r="r" b="b"/>
              <a:pathLst>
                <a:path w="2803" h="2803" extrusionOk="0">
                  <a:moveTo>
                    <a:pt x="2569" y="1"/>
                  </a:moveTo>
                  <a:lnTo>
                    <a:pt x="0" y="268"/>
                  </a:lnTo>
                  <a:lnTo>
                    <a:pt x="267" y="2803"/>
                  </a:lnTo>
                  <a:lnTo>
                    <a:pt x="2802" y="2536"/>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2"/>
            <p:cNvSpPr/>
            <p:nvPr/>
          </p:nvSpPr>
          <p:spPr>
            <a:xfrm>
              <a:off x="7361550" y="4138375"/>
              <a:ext cx="70075" cy="68400"/>
            </a:xfrm>
            <a:custGeom>
              <a:avLst/>
              <a:gdLst/>
              <a:ahLst/>
              <a:cxnLst/>
              <a:rect l="l" t="t" r="r" b="b"/>
              <a:pathLst>
                <a:path w="2803" h="2736" extrusionOk="0">
                  <a:moveTo>
                    <a:pt x="2535" y="1"/>
                  </a:moveTo>
                  <a:lnTo>
                    <a:pt x="0" y="234"/>
                  </a:lnTo>
                  <a:lnTo>
                    <a:pt x="267" y="2736"/>
                  </a:lnTo>
                  <a:lnTo>
                    <a:pt x="2802"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2"/>
            <p:cNvSpPr/>
            <p:nvPr/>
          </p:nvSpPr>
          <p:spPr>
            <a:xfrm>
              <a:off x="7291500" y="4080825"/>
              <a:ext cx="70075" cy="68425"/>
            </a:xfrm>
            <a:custGeom>
              <a:avLst/>
              <a:gdLst/>
              <a:ahLst/>
              <a:cxnLst/>
              <a:rect l="l" t="t" r="r" b="b"/>
              <a:pathLst>
                <a:path w="2803" h="2737" extrusionOk="0">
                  <a:moveTo>
                    <a:pt x="2569" y="1"/>
                  </a:moveTo>
                  <a:lnTo>
                    <a:pt x="0" y="201"/>
                  </a:lnTo>
                  <a:lnTo>
                    <a:pt x="267" y="2736"/>
                  </a:lnTo>
                  <a:lnTo>
                    <a:pt x="2802" y="2536"/>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2"/>
            <p:cNvSpPr/>
            <p:nvPr/>
          </p:nvSpPr>
          <p:spPr>
            <a:xfrm>
              <a:off x="7223100" y="4023300"/>
              <a:ext cx="68425" cy="69225"/>
            </a:xfrm>
            <a:custGeom>
              <a:avLst/>
              <a:gdLst/>
              <a:ahLst/>
              <a:cxnLst/>
              <a:rect l="l" t="t" r="r" b="b"/>
              <a:pathLst>
                <a:path w="2737" h="2769" extrusionOk="0">
                  <a:moveTo>
                    <a:pt x="2536" y="0"/>
                  </a:moveTo>
                  <a:lnTo>
                    <a:pt x="1" y="200"/>
                  </a:lnTo>
                  <a:lnTo>
                    <a:pt x="201" y="2769"/>
                  </a:lnTo>
                  <a:lnTo>
                    <a:pt x="2736" y="2502"/>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2"/>
            <p:cNvSpPr/>
            <p:nvPr/>
          </p:nvSpPr>
          <p:spPr>
            <a:xfrm>
              <a:off x="7153050" y="3965750"/>
              <a:ext cx="70075" cy="69250"/>
            </a:xfrm>
            <a:custGeom>
              <a:avLst/>
              <a:gdLst/>
              <a:ahLst/>
              <a:cxnLst/>
              <a:rect l="l" t="t" r="r" b="b"/>
              <a:pathLst>
                <a:path w="2803" h="2770" extrusionOk="0">
                  <a:moveTo>
                    <a:pt x="2536" y="1"/>
                  </a:moveTo>
                  <a:lnTo>
                    <a:pt x="1" y="234"/>
                  </a:lnTo>
                  <a:lnTo>
                    <a:pt x="268" y="2769"/>
                  </a:lnTo>
                  <a:lnTo>
                    <a:pt x="2803" y="2502"/>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2"/>
            <p:cNvSpPr/>
            <p:nvPr/>
          </p:nvSpPr>
          <p:spPr>
            <a:xfrm>
              <a:off x="7089675" y="3971600"/>
              <a:ext cx="70075" cy="69225"/>
            </a:xfrm>
            <a:custGeom>
              <a:avLst/>
              <a:gdLst/>
              <a:ahLst/>
              <a:cxnLst/>
              <a:rect l="l" t="t" r="r" b="b"/>
              <a:pathLst>
                <a:path w="2803" h="2769" extrusionOk="0">
                  <a:moveTo>
                    <a:pt x="2536" y="0"/>
                  </a:moveTo>
                  <a:lnTo>
                    <a:pt x="1" y="234"/>
                  </a:lnTo>
                  <a:lnTo>
                    <a:pt x="201" y="2769"/>
                  </a:lnTo>
                  <a:lnTo>
                    <a:pt x="2803"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2"/>
            <p:cNvSpPr/>
            <p:nvPr/>
          </p:nvSpPr>
          <p:spPr>
            <a:xfrm>
              <a:off x="7026300" y="3977425"/>
              <a:ext cx="68400" cy="69250"/>
            </a:xfrm>
            <a:custGeom>
              <a:avLst/>
              <a:gdLst/>
              <a:ahLst/>
              <a:cxnLst/>
              <a:rect l="l" t="t" r="r" b="b"/>
              <a:pathLst>
                <a:path w="2736" h="2770" extrusionOk="0">
                  <a:moveTo>
                    <a:pt x="2536" y="1"/>
                  </a:moveTo>
                  <a:lnTo>
                    <a:pt x="1" y="267"/>
                  </a:lnTo>
                  <a:lnTo>
                    <a:pt x="201" y="2769"/>
                  </a:lnTo>
                  <a:lnTo>
                    <a:pt x="2736" y="2536"/>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2"/>
            <p:cNvSpPr/>
            <p:nvPr/>
          </p:nvSpPr>
          <p:spPr>
            <a:xfrm>
              <a:off x="6962100" y="3984100"/>
              <a:ext cx="69225" cy="68400"/>
            </a:xfrm>
            <a:custGeom>
              <a:avLst/>
              <a:gdLst/>
              <a:ahLst/>
              <a:cxnLst/>
              <a:rect l="l" t="t" r="r" b="b"/>
              <a:pathLst>
                <a:path w="2769" h="2736" extrusionOk="0">
                  <a:moveTo>
                    <a:pt x="2569" y="0"/>
                  </a:moveTo>
                  <a:lnTo>
                    <a:pt x="0" y="201"/>
                  </a:lnTo>
                  <a:lnTo>
                    <a:pt x="234" y="2736"/>
                  </a:lnTo>
                  <a:lnTo>
                    <a:pt x="2769" y="2502"/>
                  </a:lnTo>
                  <a:lnTo>
                    <a:pt x="25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2"/>
            <p:cNvSpPr/>
            <p:nvPr/>
          </p:nvSpPr>
          <p:spPr>
            <a:xfrm>
              <a:off x="6898725" y="3989100"/>
              <a:ext cx="69225" cy="68400"/>
            </a:xfrm>
            <a:custGeom>
              <a:avLst/>
              <a:gdLst/>
              <a:ahLst/>
              <a:cxnLst/>
              <a:rect l="l" t="t" r="r" b="b"/>
              <a:pathLst>
                <a:path w="2769" h="2736" extrusionOk="0">
                  <a:moveTo>
                    <a:pt x="2535" y="1"/>
                  </a:moveTo>
                  <a:lnTo>
                    <a:pt x="0" y="234"/>
                  </a:lnTo>
                  <a:lnTo>
                    <a:pt x="200" y="2736"/>
                  </a:lnTo>
                  <a:lnTo>
                    <a:pt x="2769"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2"/>
            <p:cNvSpPr/>
            <p:nvPr/>
          </p:nvSpPr>
          <p:spPr>
            <a:xfrm>
              <a:off x="6840350" y="4057475"/>
              <a:ext cx="70075" cy="70075"/>
            </a:xfrm>
            <a:custGeom>
              <a:avLst/>
              <a:gdLst/>
              <a:ahLst/>
              <a:cxnLst/>
              <a:rect l="l" t="t" r="r" b="b"/>
              <a:pathLst>
                <a:path w="2803" h="2803" extrusionOk="0">
                  <a:moveTo>
                    <a:pt x="2535" y="1"/>
                  </a:moveTo>
                  <a:lnTo>
                    <a:pt x="0" y="268"/>
                  </a:lnTo>
                  <a:lnTo>
                    <a:pt x="267" y="2803"/>
                  </a:lnTo>
                  <a:lnTo>
                    <a:pt x="2802"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2"/>
            <p:cNvSpPr/>
            <p:nvPr/>
          </p:nvSpPr>
          <p:spPr>
            <a:xfrm>
              <a:off x="6782800" y="4127525"/>
              <a:ext cx="70075" cy="69250"/>
            </a:xfrm>
            <a:custGeom>
              <a:avLst/>
              <a:gdLst/>
              <a:ahLst/>
              <a:cxnLst/>
              <a:rect l="l" t="t" r="r" b="b"/>
              <a:pathLst>
                <a:path w="2803" h="2770" extrusionOk="0">
                  <a:moveTo>
                    <a:pt x="2569" y="1"/>
                  </a:moveTo>
                  <a:lnTo>
                    <a:pt x="0" y="201"/>
                  </a:lnTo>
                  <a:lnTo>
                    <a:pt x="267" y="2770"/>
                  </a:lnTo>
                  <a:lnTo>
                    <a:pt x="2802" y="2503"/>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2"/>
            <p:cNvSpPr/>
            <p:nvPr/>
          </p:nvSpPr>
          <p:spPr>
            <a:xfrm>
              <a:off x="6724425" y="4196750"/>
              <a:ext cx="70075" cy="68400"/>
            </a:xfrm>
            <a:custGeom>
              <a:avLst/>
              <a:gdLst/>
              <a:ahLst/>
              <a:cxnLst/>
              <a:rect l="l" t="t" r="r" b="b"/>
              <a:pathLst>
                <a:path w="2803" h="2736" extrusionOk="0">
                  <a:moveTo>
                    <a:pt x="2602" y="1"/>
                  </a:moveTo>
                  <a:lnTo>
                    <a:pt x="0" y="234"/>
                  </a:lnTo>
                  <a:lnTo>
                    <a:pt x="267" y="2736"/>
                  </a:lnTo>
                  <a:lnTo>
                    <a:pt x="2802" y="2536"/>
                  </a:lnTo>
                  <a:lnTo>
                    <a:pt x="26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2"/>
            <p:cNvSpPr/>
            <p:nvPr/>
          </p:nvSpPr>
          <p:spPr>
            <a:xfrm>
              <a:off x="6731100" y="4260125"/>
              <a:ext cx="70075" cy="68400"/>
            </a:xfrm>
            <a:custGeom>
              <a:avLst/>
              <a:gdLst/>
              <a:ahLst/>
              <a:cxnLst/>
              <a:rect l="l" t="t" r="r" b="b"/>
              <a:pathLst>
                <a:path w="2803" h="2736" extrusionOk="0">
                  <a:moveTo>
                    <a:pt x="2535" y="1"/>
                  </a:moveTo>
                  <a:lnTo>
                    <a:pt x="0" y="201"/>
                  </a:lnTo>
                  <a:lnTo>
                    <a:pt x="234" y="2736"/>
                  </a:lnTo>
                  <a:lnTo>
                    <a:pt x="2802"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2"/>
            <p:cNvSpPr/>
            <p:nvPr/>
          </p:nvSpPr>
          <p:spPr>
            <a:xfrm>
              <a:off x="6736925" y="4323500"/>
              <a:ext cx="69250" cy="68425"/>
            </a:xfrm>
            <a:custGeom>
              <a:avLst/>
              <a:gdLst/>
              <a:ahLst/>
              <a:cxnLst/>
              <a:rect l="l" t="t" r="r" b="b"/>
              <a:pathLst>
                <a:path w="2770" h="2737" extrusionOk="0">
                  <a:moveTo>
                    <a:pt x="2569" y="1"/>
                  </a:moveTo>
                  <a:lnTo>
                    <a:pt x="1" y="201"/>
                  </a:lnTo>
                  <a:lnTo>
                    <a:pt x="234" y="2736"/>
                  </a:lnTo>
                  <a:lnTo>
                    <a:pt x="2769" y="2503"/>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2"/>
            <p:cNvSpPr/>
            <p:nvPr/>
          </p:nvSpPr>
          <p:spPr>
            <a:xfrm>
              <a:off x="6742775" y="4386050"/>
              <a:ext cx="69225" cy="70075"/>
            </a:xfrm>
            <a:custGeom>
              <a:avLst/>
              <a:gdLst/>
              <a:ahLst/>
              <a:cxnLst/>
              <a:rect l="l" t="t" r="r" b="b"/>
              <a:pathLst>
                <a:path w="2769" h="2803" extrusionOk="0">
                  <a:moveTo>
                    <a:pt x="2535" y="1"/>
                  </a:moveTo>
                  <a:lnTo>
                    <a:pt x="0" y="234"/>
                  </a:lnTo>
                  <a:lnTo>
                    <a:pt x="234" y="2803"/>
                  </a:lnTo>
                  <a:lnTo>
                    <a:pt x="2769"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2"/>
            <p:cNvSpPr/>
            <p:nvPr/>
          </p:nvSpPr>
          <p:spPr>
            <a:xfrm>
              <a:off x="6748600" y="4449425"/>
              <a:ext cx="70075" cy="69250"/>
            </a:xfrm>
            <a:custGeom>
              <a:avLst/>
              <a:gdLst/>
              <a:ahLst/>
              <a:cxnLst/>
              <a:rect l="l" t="t" r="r" b="b"/>
              <a:pathLst>
                <a:path w="2803" h="2770" extrusionOk="0">
                  <a:moveTo>
                    <a:pt x="2536" y="1"/>
                  </a:moveTo>
                  <a:lnTo>
                    <a:pt x="1" y="268"/>
                  </a:lnTo>
                  <a:lnTo>
                    <a:pt x="268" y="2769"/>
                  </a:lnTo>
                  <a:lnTo>
                    <a:pt x="2803" y="2569"/>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2"/>
            <p:cNvSpPr/>
            <p:nvPr/>
          </p:nvSpPr>
          <p:spPr>
            <a:xfrm>
              <a:off x="6755275" y="4513650"/>
              <a:ext cx="68400" cy="68400"/>
            </a:xfrm>
            <a:custGeom>
              <a:avLst/>
              <a:gdLst/>
              <a:ahLst/>
              <a:cxnLst/>
              <a:rect l="l" t="t" r="r" b="b"/>
              <a:pathLst>
                <a:path w="2736" h="2736" extrusionOk="0">
                  <a:moveTo>
                    <a:pt x="2536" y="0"/>
                  </a:moveTo>
                  <a:lnTo>
                    <a:pt x="1" y="200"/>
                  </a:lnTo>
                  <a:lnTo>
                    <a:pt x="201" y="2736"/>
                  </a:lnTo>
                  <a:lnTo>
                    <a:pt x="2736" y="2502"/>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2"/>
            <p:cNvSpPr/>
            <p:nvPr/>
          </p:nvSpPr>
          <p:spPr>
            <a:xfrm>
              <a:off x="6760275" y="4576200"/>
              <a:ext cx="69250" cy="69225"/>
            </a:xfrm>
            <a:custGeom>
              <a:avLst/>
              <a:gdLst/>
              <a:ahLst/>
              <a:cxnLst/>
              <a:rect l="l" t="t" r="r" b="b"/>
              <a:pathLst>
                <a:path w="2770" h="2769" extrusionOk="0">
                  <a:moveTo>
                    <a:pt x="2536" y="0"/>
                  </a:moveTo>
                  <a:lnTo>
                    <a:pt x="1" y="234"/>
                  </a:lnTo>
                  <a:lnTo>
                    <a:pt x="234" y="2769"/>
                  </a:lnTo>
                  <a:lnTo>
                    <a:pt x="2769"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2"/>
            <p:cNvSpPr/>
            <p:nvPr/>
          </p:nvSpPr>
          <p:spPr>
            <a:xfrm>
              <a:off x="6766125" y="4639575"/>
              <a:ext cx="70075" cy="68400"/>
            </a:xfrm>
            <a:custGeom>
              <a:avLst/>
              <a:gdLst/>
              <a:ahLst/>
              <a:cxnLst/>
              <a:rect l="l" t="t" r="r" b="b"/>
              <a:pathLst>
                <a:path w="2803" h="2736" extrusionOk="0">
                  <a:moveTo>
                    <a:pt x="2535" y="0"/>
                  </a:moveTo>
                  <a:lnTo>
                    <a:pt x="0" y="234"/>
                  </a:lnTo>
                  <a:lnTo>
                    <a:pt x="267" y="2736"/>
                  </a:lnTo>
                  <a:lnTo>
                    <a:pt x="2802" y="2535"/>
                  </a:lnTo>
                  <a:lnTo>
                    <a:pt x="25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2"/>
            <p:cNvSpPr/>
            <p:nvPr/>
          </p:nvSpPr>
          <p:spPr>
            <a:xfrm>
              <a:off x="6836175" y="4697100"/>
              <a:ext cx="69225" cy="68425"/>
            </a:xfrm>
            <a:custGeom>
              <a:avLst/>
              <a:gdLst/>
              <a:ahLst/>
              <a:cxnLst/>
              <a:rect l="l" t="t" r="r" b="b"/>
              <a:pathLst>
                <a:path w="2769" h="2737" extrusionOk="0">
                  <a:moveTo>
                    <a:pt x="2535" y="1"/>
                  </a:moveTo>
                  <a:lnTo>
                    <a:pt x="0" y="234"/>
                  </a:lnTo>
                  <a:lnTo>
                    <a:pt x="200" y="2736"/>
                  </a:lnTo>
                  <a:lnTo>
                    <a:pt x="2769"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2"/>
            <p:cNvSpPr/>
            <p:nvPr/>
          </p:nvSpPr>
          <p:spPr>
            <a:xfrm>
              <a:off x="6905375" y="4753825"/>
              <a:ext cx="69250" cy="69225"/>
            </a:xfrm>
            <a:custGeom>
              <a:avLst/>
              <a:gdLst/>
              <a:ahLst/>
              <a:cxnLst/>
              <a:rect l="l" t="t" r="r" b="b"/>
              <a:pathLst>
                <a:path w="2770" h="2769" extrusionOk="0">
                  <a:moveTo>
                    <a:pt x="2536" y="0"/>
                  </a:moveTo>
                  <a:lnTo>
                    <a:pt x="1" y="267"/>
                  </a:lnTo>
                  <a:lnTo>
                    <a:pt x="234" y="2769"/>
                  </a:lnTo>
                  <a:lnTo>
                    <a:pt x="2770" y="2569"/>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2"/>
            <p:cNvSpPr/>
            <p:nvPr/>
          </p:nvSpPr>
          <p:spPr>
            <a:xfrm>
              <a:off x="6974600" y="4811350"/>
              <a:ext cx="70075" cy="70075"/>
            </a:xfrm>
            <a:custGeom>
              <a:avLst/>
              <a:gdLst/>
              <a:ahLst/>
              <a:cxnLst/>
              <a:rect l="l" t="t" r="r" b="b"/>
              <a:pathLst>
                <a:path w="2803" h="2803" extrusionOk="0">
                  <a:moveTo>
                    <a:pt x="2536" y="1"/>
                  </a:moveTo>
                  <a:lnTo>
                    <a:pt x="1" y="268"/>
                  </a:lnTo>
                  <a:lnTo>
                    <a:pt x="267" y="2803"/>
                  </a:lnTo>
                  <a:lnTo>
                    <a:pt x="2803" y="2536"/>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2"/>
            <p:cNvSpPr/>
            <p:nvPr/>
          </p:nvSpPr>
          <p:spPr>
            <a:xfrm>
              <a:off x="7037975" y="4806350"/>
              <a:ext cx="70075" cy="68400"/>
            </a:xfrm>
            <a:custGeom>
              <a:avLst/>
              <a:gdLst/>
              <a:ahLst/>
              <a:cxnLst/>
              <a:rect l="l" t="t" r="r" b="b"/>
              <a:pathLst>
                <a:path w="2803" h="2736" extrusionOk="0">
                  <a:moveTo>
                    <a:pt x="2569" y="1"/>
                  </a:moveTo>
                  <a:lnTo>
                    <a:pt x="1" y="201"/>
                  </a:lnTo>
                  <a:lnTo>
                    <a:pt x="268" y="2736"/>
                  </a:lnTo>
                  <a:lnTo>
                    <a:pt x="2803" y="2502"/>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2"/>
            <p:cNvSpPr/>
            <p:nvPr/>
          </p:nvSpPr>
          <p:spPr>
            <a:xfrm>
              <a:off x="7097200" y="4736300"/>
              <a:ext cx="68400" cy="70075"/>
            </a:xfrm>
            <a:custGeom>
              <a:avLst/>
              <a:gdLst/>
              <a:ahLst/>
              <a:cxnLst/>
              <a:rect l="l" t="t" r="r" b="b"/>
              <a:pathLst>
                <a:path w="2736" h="2803" extrusionOk="0">
                  <a:moveTo>
                    <a:pt x="2535" y="1"/>
                  </a:moveTo>
                  <a:lnTo>
                    <a:pt x="0" y="268"/>
                  </a:lnTo>
                  <a:lnTo>
                    <a:pt x="200" y="2803"/>
                  </a:lnTo>
                  <a:lnTo>
                    <a:pt x="2735"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2"/>
            <p:cNvSpPr/>
            <p:nvPr/>
          </p:nvSpPr>
          <p:spPr>
            <a:xfrm>
              <a:off x="7160575" y="4731300"/>
              <a:ext cx="68400" cy="68400"/>
            </a:xfrm>
            <a:custGeom>
              <a:avLst/>
              <a:gdLst/>
              <a:ahLst/>
              <a:cxnLst/>
              <a:rect l="l" t="t" r="r" b="b"/>
              <a:pathLst>
                <a:path w="2736" h="2736" extrusionOk="0">
                  <a:moveTo>
                    <a:pt x="2535" y="1"/>
                  </a:moveTo>
                  <a:lnTo>
                    <a:pt x="0" y="201"/>
                  </a:lnTo>
                  <a:lnTo>
                    <a:pt x="200" y="2736"/>
                  </a:lnTo>
                  <a:lnTo>
                    <a:pt x="2735" y="2502"/>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2"/>
            <p:cNvSpPr/>
            <p:nvPr/>
          </p:nvSpPr>
          <p:spPr>
            <a:xfrm>
              <a:off x="7218100" y="4661250"/>
              <a:ext cx="69250" cy="70075"/>
            </a:xfrm>
            <a:custGeom>
              <a:avLst/>
              <a:gdLst/>
              <a:ahLst/>
              <a:cxnLst/>
              <a:rect l="l" t="t" r="r" b="b"/>
              <a:pathLst>
                <a:path w="2770" h="2803" extrusionOk="0">
                  <a:moveTo>
                    <a:pt x="2536" y="1"/>
                  </a:moveTo>
                  <a:lnTo>
                    <a:pt x="1" y="267"/>
                  </a:lnTo>
                  <a:lnTo>
                    <a:pt x="234" y="2803"/>
                  </a:lnTo>
                  <a:lnTo>
                    <a:pt x="2769" y="2536"/>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2"/>
            <p:cNvSpPr/>
            <p:nvPr/>
          </p:nvSpPr>
          <p:spPr>
            <a:xfrm>
              <a:off x="7274825" y="4592875"/>
              <a:ext cx="70075" cy="68400"/>
            </a:xfrm>
            <a:custGeom>
              <a:avLst/>
              <a:gdLst/>
              <a:ahLst/>
              <a:cxnLst/>
              <a:rect l="l" t="t" r="r" b="b"/>
              <a:pathLst>
                <a:path w="2803" h="2736" extrusionOk="0">
                  <a:moveTo>
                    <a:pt x="2569" y="0"/>
                  </a:moveTo>
                  <a:lnTo>
                    <a:pt x="0" y="234"/>
                  </a:lnTo>
                  <a:lnTo>
                    <a:pt x="267" y="2736"/>
                  </a:lnTo>
                  <a:lnTo>
                    <a:pt x="2802" y="2535"/>
                  </a:lnTo>
                  <a:lnTo>
                    <a:pt x="25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2"/>
            <p:cNvSpPr/>
            <p:nvPr/>
          </p:nvSpPr>
          <p:spPr>
            <a:xfrm>
              <a:off x="7333200" y="4523650"/>
              <a:ext cx="70075" cy="69250"/>
            </a:xfrm>
            <a:custGeom>
              <a:avLst/>
              <a:gdLst/>
              <a:ahLst/>
              <a:cxnLst/>
              <a:rect l="l" t="t" r="r" b="b"/>
              <a:pathLst>
                <a:path w="2803" h="2770" extrusionOk="0">
                  <a:moveTo>
                    <a:pt x="2569" y="1"/>
                  </a:moveTo>
                  <a:lnTo>
                    <a:pt x="0" y="201"/>
                  </a:lnTo>
                  <a:lnTo>
                    <a:pt x="234" y="2769"/>
                  </a:lnTo>
                  <a:lnTo>
                    <a:pt x="2802" y="2502"/>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2"/>
            <p:cNvSpPr/>
            <p:nvPr/>
          </p:nvSpPr>
          <p:spPr>
            <a:xfrm>
              <a:off x="7397400" y="4516975"/>
              <a:ext cx="69250" cy="69250"/>
            </a:xfrm>
            <a:custGeom>
              <a:avLst/>
              <a:gdLst/>
              <a:ahLst/>
              <a:cxnLst/>
              <a:rect l="l" t="t" r="r" b="b"/>
              <a:pathLst>
                <a:path w="2770" h="2770" extrusionOk="0">
                  <a:moveTo>
                    <a:pt x="2536" y="1"/>
                  </a:moveTo>
                  <a:lnTo>
                    <a:pt x="1" y="268"/>
                  </a:lnTo>
                  <a:lnTo>
                    <a:pt x="234" y="2769"/>
                  </a:lnTo>
                  <a:lnTo>
                    <a:pt x="2769" y="2569"/>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2"/>
            <p:cNvSpPr/>
            <p:nvPr/>
          </p:nvSpPr>
          <p:spPr>
            <a:xfrm>
              <a:off x="7460775" y="4511150"/>
              <a:ext cx="70075" cy="70075"/>
            </a:xfrm>
            <a:custGeom>
              <a:avLst/>
              <a:gdLst/>
              <a:ahLst/>
              <a:cxnLst/>
              <a:rect l="l" t="t" r="r" b="b"/>
              <a:pathLst>
                <a:path w="2803" h="2803" extrusionOk="0">
                  <a:moveTo>
                    <a:pt x="2536" y="0"/>
                  </a:moveTo>
                  <a:lnTo>
                    <a:pt x="1" y="234"/>
                  </a:lnTo>
                  <a:lnTo>
                    <a:pt x="234" y="2802"/>
                  </a:lnTo>
                  <a:lnTo>
                    <a:pt x="2803"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2"/>
            <p:cNvSpPr/>
            <p:nvPr/>
          </p:nvSpPr>
          <p:spPr>
            <a:xfrm>
              <a:off x="7489125" y="4126700"/>
              <a:ext cx="69250" cy="68400"/>
            </a:xfrm>
            <a:custGeom>
              <a:avLst/>
              <a:gdLst/>
              <a:ahLst/>
              <a:cxnLst/>
              <a:rect l="l" t="t" r="r" b="b"/>
              <a:pathLst>
                <a:path w="2770" h="2736" extrusionOk="0">
                  <a:moveTo>
                    <a:pt x="2536" y="1"/>
                  </a:moveTo>
                  <a:lnTo>
                    <a:pt x="1" y="201"/>
                  </a:lnTo>
                  <a:lnTo>
                    <a:pt x="234" y="2736"/>
                  </a:lnTo>
                  <a:lnTo>
                    <a:pt x="2770" y="2502"/>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2"/>
            <p:cNvSpPr/>
            <p:nvPr/>
          </p:nvSpPr>
          <p:spPr>
            <a:xfrm>
              <a:off x="7552525" y="4120025"/>
              <a:ext cx="70075" cy="69250"/>
            </a:xfrm>
            <a:custGeom>
              <a:avLst/>
              <a:gdLst/>
              <a:ahLst/>
              <a:cxnLst/>
              <a:rect l="l" t="t" r="r" b="b"/>
              <a:pathLst>
                <a:path w="2803" h="2770" extrusionOk="0">
                  <a:moveTo>
                    <a:pt x="2535" y="1"/>
                  </a:moveTo>
                  <a:lnTo>
                    <a:pt x="0" y="268"/>
                  </a:lnTo>
                  <a:lnTo>
                    <a:pt x="234" y="2769"/>
                  </a:lnTo>
                  <a:lnTo>
                    <a:pt x="2802"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2"/>
            <p:cNvSpPr/>
            <p:nvPr/>
          </p:nvSpPr>
          <p:spPr>
            <a:xfrm>
              <a:off x="7610900" y="4051650"/>
              <a:ext cx="68400" cy="68400"/>
            </a:xfrm>
            <a:custGeom>
              <a:avLst/>
              <a:gdLst/>
              <a:ahLst/>
              <a:cxnLst/>
              <a:rect l="l" t="t" r="r" b="b"/>
              <a:pathLst>
                <a:path w="2736" h="2736" extrusionOk="0">
                  <a:moveTo>
                    <a:pt x="2535" y="0"/>
                  </a:moveTo>
                  <a:lnTo>
                    <a:pt x="0" y="201"/>
                  </a:lnTo>
                  <a:lnTo>
                    <a:pt x="200" y="2736"/>
                  </a:lnTo>
                  <a:lnTo>
                    <a:pt x="2735" y="2502"/>
                  </a:lnTo>
                  <a:lnTo>
                    <a:pt x="25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2"/>
            <p:cNvSpPr/>
            <p:nvPr/>
          </p:nvSpPr>
          <p:spPr>
            <a:xfrm>
              <a:off x="7668425" y="3981600"/>
              <a:ext cx="69250" cy="70075"/>
            </a:xfrm>
            <a:custGeom>
              <a:avLst/>
              <a:gdLst/>
              <a:ahLst/>
              <a:cxnLst/>
              <a:rect l="l" t="t" r="r" b="b"/>
              <a:pathLst>
                <a:path w="2770" h="2803" extrusionOk="0">
                  <a:moveTo>
                    <a:pt x="2536" y="0"/>
                  </a:moveTo>
                  <a:lnTo>
                    <a:pt x="1" y="267"/>
                  </a:lnTo>
                  <a:lnTo>
                    <a:pt x="234" y="2802"/>
                  </a:lnTo>
                  <a:lnTo>
                    <a:pt x="2769" y="2536"/>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2"/>
            <p:cNvSpPr/>
            <p:nvPr/>
          </p:nvSpPr>
          <p:spPr>
            <a:xfrm>
              <a:off x="7725125" y="3912375"/>
              <a:ext cx="70075" cy="69250"/>
            </a:xfrm>
            <a:custGeom>
              <a:avLst/>
              <a:gdLst/>
              <a:ahLst/>
              <a:cxnLst/>
              <a:rect l="l" t="t" r="r" b="b"/>
              <a:pathLst>
                <a:path w="2803" h="2770" extrusionOk="0">
                  <a:moveTo>
                    <a:pt x="2569" y="1"/>
                  </a:moveTo>
                  <a:lnTo>
                    <a:pt x="1" y="268"/>
                  </a:lnTo>
                  <a:lnTo>
                    <a:pt x="268" y="2769"/>
                  </a:lnTo>
                  <a:lnTo>
                    <a:pt x="2803" y="2569"/>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2"/>
            <p:cNvSpPr/>
            <p:nvPr/>
          </p:nvSpPr>
          <p:spPr>
            <a:xfrm>
              <a:off x="7789350" y="3906550"/>
              <a:ext cx="69250" cy="70075"/>
            </a:xfrm>
            <a:custGeom>
              <a:avLst/>
              <a:gdLst/>
              <a:ahLst/>
              <a:cxnLst/>
              <a:rect l="l" t="t" r="r" b="b"/>
              <a:pathLst>
                <a:path w="2770" h="2803" extrusionOk="0">
                  <a:moveTo>
                    <a:pt x="2536" y="0"/>
                  </a:moveTo>
                  <a:lnTo>
                    <a:pt x="0" y="234"/>
                  </a:lnTo>
                  <a:lnTo>
                    <a:pt x="234" y="2802"/>
                  </a:lnTo>
                  <a:lnTo>
                    <a:pt x="2769"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2"/>
            <p:cNvSpPr/>
            <p:nvPr/>
          </p:nvSpPr>
          <p:spPr>
            <a:xfrm>
              <a:off x="7852725" y="3901550"/>
              <a:ext cx="70075" cy="68400"/>
            </a:xfrm>
            <a:custGeom>
              <a:avLst/>
              <a:gdLst/>
              <a:ahLst/>
              <a:cxnLst/>
              <a:rect l="l" t="t" r="r" b="b"/>
              <a:pathLst>
                <a:path w="2803" h="2736" extrusionOk="0">
                  <a:moveTo>
                    <a:pt x="2536" y="0"/>
                  </a:moveTo>
                  <a:lnTo>
                    <a:pt x="1" y="200"/>
                  </a:lnTo>
                  <a:lnTo>
                    <a:pt x="234" y="2735"/>
                  </a:lnTo>
                  <a:lnTo>
                    <a:pt x="2803"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2"/>
            <p:cNvSpPr/>
            <p:nvPr/>
          </p:nvSpPr>
          <p:spPr>
            <a:xfrm>
              <a:off x="7916100" y="3894875"/>
              <a:ext cx="70075" cy="70075"/>
            </a:xfrm>
            <a:custGeom>
              <a:avLst/>
              <a:gdLst/>
              <a:ahLst/>
              <a:cxnLst/>
              <a:rect l="l" t="t" r="r" b="b"/>
              <a:pathLst>
                <a:path w="2803" h="2803" extrusionOk="0">
                  <a:moveTo>
                    <a:pt x="2603" y="0"/>
                  </a:moveTo>
                  <a:lnTo>
                    <a:pt x="1" y="267"/>
                  </a:lnTo>
                  <a:lnTo>
                    <a:pt x="268" y="2802"/>
                  </a:lnTo>
                  <a:lnTo>
                    <a:pt x="2803" y="2569"/>
                  </a:lnTo>
                  <a:lnTo>
                    <a:pt x="26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2"/>
            <p:cNvSpPr/>
            <p:nvPr/>
          </p:nvSpPr>
          <p:spPr>
            <a:xfrm>
              <a:off x="7981150" y="3889875"/>
              <a:ext cx="68400" cy="69225"/>
            </a:xfrm>
            <a:custGeom>
              <a:avLst/>
              <a:gdLst/>
              <a:ahLst/>
              <a:cxnLst/>
              <a:rect l="l" t="t" r="r" b="b"/>
              <a:pathLst>
                <a:path w="2736" h="2769" extrusionOk="0">
                  <a:moveTo>
                    <a:pt x="2536" y="0"/>
                  </a:moveTo>
                  <a:lnTo>
                    <a:pt x="1" y="200"/>
                  </a:lnTo>
                  <a:lnTo>
                    <a:pt x="201" y="2769"/>
                  </a:lnTo>
                  <a:lnTo>
                    <a:pt x="2736" y="2502"/>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2"/>
            <p:cNvSpPr/>
            <p:nvPr/>
          </p:nvSpPr>
          <p:spPr>
            <a:xfrm>
              <a:off x="8049525" y="3947400"/>
              <a:ext cx="70075" cy="68425"/>
            </a:xfrm>
            <a:custGeom>
              <a:avLst/>
              <a:gdLst/>
              <a:ahLst/>
              <a:cxnLst/>
              <a:rect l="l" t="t" r="r" b="b"/>
              <a:pathLst>
                <a:path w="2803" h="2737" extrusionOk="0">
                  <a:moveTo>
                    <a:pt x="2536" y="1"/>
                  </a:moveTo>
                  <a:lnTo>
                    <a:pt x="1" y="201"/>
                  </a:lnTo>
                  <a:lnTo>
                    <a:pt x="268" y="2736"/>
                  </a:lnTo>
                  <a:lnTo>
                    <a:pt x="2803" y="2503"/>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2"/>
            <p:cNvSpPr/>
            <p:nvPr/>
          </p:nvSpPr>
          <p:spPr>
            <a:xfrm>
              <a:off x="8119575" y="4004950"/>
              <a:ext cx="70075" cy="68400"/>
            </a:xfrm>
            <a:custGeom>
              <a:avLst/>
              <a:gdLst/>
              <a:ahLst/>
              <a:cxnLst/>
              <a:rect l="l" t="t" r="r" b="b"/>
              <a:pathLst>
                <a:path w="2803" h="2736" extrusionOk="0">
                  <a:moveTo>
                    <a:pt x="2536" y="0"/>
                  </a:moveTo>
                  <a:lnTo>
                    <a:pt x="1" y="201"/>
                  </a:lnTo>
                  <a:lnTo>
                    <a:pt x="234" y="2736"/>
                  </a:lnTo>
                  <a:lnTo>
                    <a:pt x="2803" y="2502"/>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2"/>
            <p:cNvSpPr/>
            <p:nvPr/>
          </p:nvSpPr>
          <p:spPr>
            <a:xfrm>
              <a:off x="8189625" y="4061650"/>
              <a:ext cx="68425" cy="69250"/>
            </a:xfrm>
            <a:custGeom>
              <a:avLst/>
              <a:gdLst/>
              <a:ahLst/>
              <a:cxnLst/>
              <a:rect l="l" t="t" r="r" b="b"/>
              <a:pathLst>
                <a:path w="2737" h="2770" extrusionOk="0">
                  <a:moveTo>
                    <a:pt x="2536" y="1"/>
                  </a:moveTo>
                  <a:lnTo>
                    <a:pt x="1" y="234"/>
                  </a:lnTo>
                  <a:lnTo>
                    <a:pt x="201" y="2769"/>
                  </a:lnTo>
                  <a:lnTo>
                    <a:pt x="2736" y="2569"/>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2"/>
            <p:cNvSpPr/>
            <p:nvPr/>
          </p:nvSpPr>
          <p:spPr>
            <a:xfrm>
              <a:off x="8194650" y="4125875"/>
              <a:ext cx="70075" cy="68400"/>
            </a:xfrm>
            <a:custGeom>
              <a:avLst/>
              <a:gdLst/>
              <a:ahLst/>
              <a:cxnLst/>
              <a:rect l="l" t="t" r="r" b="b"/>
              <a:pathLst>
                <a:path w="2803" h="2736" extrusionOk="0">
                  <a:moveTo>
                    <a:pt x="2535" y="0"/>
                  </a:moveTo>
                  <a:lnTo>
                    <a:pt x="0" y="200"/>
                  </a:lnTo>
                  <a:lnTo>
                    <a:pt x="234" y="2735"/>
                  </a:lnTo>
                  <a:lnTo>
                    <a:pt x="2802" y="2502"/>
                  </a:lnTo>
                  <a:lnTo>
                    <a:pt x="25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2"/>
            <p:cNvSpPr/>
            <p:nvPr/>
          </p:nvSpPr>
          <p:spPr>
            <a:xfrm>
              <a:off x="8200475" y="4188400"/>
              <a:ext cx="70075" cy="69250"/>
            </a:xfrm>
            <a:custGeom>
              <a:avLst/>
              <a:gdLst/>
              <a:ahLst/>
              <a:cxnLst/>
              <a:rect l="l" t="t" r="r" b="b"/>
              <a:pathLst>
                <a:path w="2803" h="2770" extrusionOk="0">
                  <a:moveTo>
                    <a:pt x="2569" y="1"/>
                  </a:moveTo>
                  <a:lnTo>
                    <a:pt x="1" y="234"/>
                  </a:lnTo>
                  <a:lnTo>
                    <a:pt x="267" y="2770"/>
                  </a:lnTo>
                  <a:lnTo>
                    <a:pt x="2803" y="2536"/>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2"/>
            <p:cNvSpPr/>
            <p:nvPr/>
          </p:nvSpPr>
          <p:spPr>
            <a:xfrm>
              <a:off x="8207150" y="4251800"/>
              <a:ext cx="68400" cy="68400"/>
            </a:xfrm>
            <a:custGeom>
              <a:avLst/>
              <a:gdLst/>
              <a:ahLst/>
              <a:cxnLst/>
              <a:rect l="l" t="t" r="r" b="b"/>
              <a:pathLst>
                <a:path w="2736" h="2736" extrusionOk="0">
                  <a:moveTo>
                    <a:pt x="2536" y="0"/>
                  </a:moveTo>
                  <a:lnTo>
                    <a:pt x="0" y="234"/>
                  </a:lnTo>
                  <a:lnTo>
                    <a:pt x="201" y="2735"/>
                  </a:lnTo>
                  <a:lnTo>
                    <a:pt x="2736"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2"/>
            <p:cNvSpPr/>
            <p:nvPr/>
          </p:nvSpPr>
          <p:spPr>
            <a:xfrm>
              <a:off x="8212150" y="4315175"/>
              <a:ext cx="70075" cy="69225"/>
            </a:xfrm>
            <a:custGeom>
              <a:avLst/>
              <a:gdLst/>
              <a:ahLst/>
              <a:cxnLst/>
              <a:rect l="l" t="t" r="r" b="b"/>
              <a:pathLst>
                <a:path w="2803" h="2769" extrusionOk="0">
                  <a:moveTo>
                    <a:pt x="2536" y="0"/>
                  </a:moveTo>
                  <a:lnTo>
                    <a:pt x="1" y="200"/>
                  </a:lnTo>
                  <a:lnTo>
                    <a:pt x="267" y="2769"/>
                  </a:lnTo>
                  <a:lnTo>
                    <a:pt x="2803" y="2502"/>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2"/>
            <p:cNvSpPr/>
            <p:nvPr/>
          </p:nvSpPr>
          <p:spPr>
            <a:xfrm>
              <a:off x="8218825" y="4377725"/>
              <a:ext cx="69250" cy="70075"/>
            </a:xfrm>
            <a:custGeom>
              <a:avLst/>
              <a:gdLst/>
              <a:ahLst/>
              <a:cxnLst/>
              <a:rect l="l" t="t" r="r" b="b"/>
              <a:pathLst>
                <a:path w="2770" h="2803" extrusionOk="0">
                  <a:moveTo>
                    <a:pt x="2536" y="0"/>
                  </a:moveTo>
                  <a:lnTo>
                    <a:pt x="0" y="267"/>
                  </a:lnTo>
                  <a:lnTo>
                    <a:pt x="234" y="2802"/>
                  </a:lnTo>
                  <a:lnTo>
                    <a:pt x="2769"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2"/>
            <p:cNvSpPr/>
            <p:nvPr/>
          </p:nvSpPr>
          <p:spPr>
            <a:xfrm>
              <a:off x="8224650" y="4441100"/>
              <a:ext cx="69250" cy="69225"/>
            </a:xfrm>
            <a:custGeom>
              <a:avLst/>
              <a:gdLst/>
              <a:ahLst/>
              <a:cxnLst/>
              <a:rect l="l" t="t" r="r" b="b"/>
              <a:pathLst>
                <a:path w="2770" h="2769" extrusionOk="0">
                  <a:moveTo>
                    <a:pt x="2536" y="0"/>
                  </a:moveTo>
                  <a:lnTo>
                    <a:pt x="1" y="267"/>
                  </a:lnTo>
                  <a:lnTo>
                    <a:pt x="201" y="2769"/>
                  </a:lnTo>
                  <a:lnTo>
                    <a:pt x="2770" y="2569"/>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2"/>
            <p:cNvSpPr/>
            <p:nvPr/>
          </p:nvSpPr>
          <p:spPr>
            <a:xfrm>
              <a:off x="8229675" y="4505300"/>
              <a:ext cx="70075" cy="68400"/>
            </a:xfrm>
            <a:custGeom>
              <a:avLst/>
              <a:gdLst/>
              <a:ahLst/>
              <a:cxnLst/>
              <a:rect l="l" t="t" r="r" b="b"/>
              <a:pathLst>
                <a:path w="2803" h="2736" extrusionOk="0">
                  <a:moveTo>
                    <a:pt x="2569" y="1"/>
                  </a:moveTo>
                  <a:lnTo>
                    <a:pt x="0" y="201"/>
                  </a:lnTo>
                  <a:lnTo>
                    <a:pt x="267" y="2736"/>
                  </a:lnTo>
                  <a:lnTo>
                    <a:pt x="2802" y="2503"/>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2"/>
            <p:cNvSpPr/>
            <p:nvPr/>
          </p:nvSpPr>
          <p:spPr>
            <a:xfrm>
              <a:off x="8172950" y="4573700"/>
              <a:ext cx="68425" cy="69225"/>
            </a:xfrm>
            <a:custGeom>
              <a:avLst/>
              <a:gdLst/>
              <a:ahLst/>
              <a:cxnLst/>
              <a:rect l="l" t="t" r="r" b="b"/>
              <a:pathLst>
                <a:path w="2737" h="2769" extrusionOk="0">
                  <a:moveTo>
                    <a:pt x="2536" y="0"/>
                  </a:moveTo>
                  <a:lnTo>
                    <a:pt x="1" y="267"/>
                  </a:lnTo>
                  <a:lnTo>
                    <a:pt x="201" y="2769"/>
                  </a:lnTo>
                  <a:lnTo>
                    <a:pt x="2736"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2"/>
            <p:cNvSpPr/>
            <p:nvPr/>
          </p:nvSpPr>
          <p:spPr>
            <a:xfrm>
              <a:off x="8114575" y="4642900"/>
              <a:ext cx="69250" cy="69250"/>
            </a:xfrm>
            <a:custGeom>
              <a:avLst/>
              <a:gdLst/>
              <a:ahLst/>
              <a:cxnLst/>
              <a:rect l="l" t="t" r="r" b="b"/>
              <a:pathLst>
                <a:path w="2770" h="2770" extrusionOk="0">
                  <a:moveTo>
                    <a:pt x="2536" y="1"/>
                  </a:moveTo>
                  <a:lnTo>
                    <a:pt x="1" y="234"/>
                  </a:lnTo>
                  <a:lnTo>
                    <a:pt x="234" y="2769"/>
                  </a:lnTo>
                  <a:lnTo>
                    <a:pt x="2769" y="2536"/>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2"/>
            <p:cNvSpPr/>
            <p:nvPr/>
          </p:nvSpPr>
          <p:spPr>
            <a:xfrm>
              <a:off x="8057050" y="4712125"/>
              <a:ext cx="70075" cy="69225"/>
            </a:xfrm>
            <a:custGeom>
              <a:avLst/>
              <a:gdLst/>
              <a:ahLst/>
              <a:cxnLst/>
              <a:rect l="l" t="t" r="r" b="b"/>
              <a:pathLst>
                <a:path w="2803" h="2769" extrusionOk="0">
                  <a:moveTo>
                    <a:pt x="2535" y="0"/>
                  </a:moveTo>
                  <a:lnTo>
                    <a:pt x="0" y="234"/>
                  </a:lnTo>
                  <a:lnTo>
                    <a:pt x="234" y="2769"/>
                  </a:lnTo>
                  <a:lnTo>
                    <a:pt x="2802" y="2502"/>
                  </a:lnTo>
                  <a:lnTo>
                    <a:pt x="25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2"/>
            <p:cNvSpPr/>
            <p:nvPr/>
          </p:nvSpPr>
          <p:spPr>
            <a:xfrm>
              <a:off x="7993650" y="4717950"/>
              <a:ext cx="69250" cy="69250"/>
            </a:xfrm>
            <a:custGeom>
              <a:avLst/>
              <a:gdLst/>
              <a:ahLst/>
              <a:cxnLst/>
              <a:rect l="l" t="t" r="r" b="b"/>
              <a:pathLst>
                <a:path w="2770" h="2770" extrusionOk="0">
                  <a:moveTo>
                    <a:pt x="2536" y="1"/>
                  </a:moveTo>
                  <a:lnTo>
                    <a:pt x="1" y="234"/>
                  </a:lnTo>
                  <a:lnTo>
                    <a:pt x="234" y="2769"/>
                  </a:lnTo>
                  <a:lnTo>
                    <a:pt x="2770" y="2536"/>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2"/>
            <p:cNvSpPr/>
            <p:nvPr/>
          </p:nvSpPr>
          <p:spPr>
            <a:xfrm>
              <a:off x="7923600" y="4660425"/>
              <a:ext cx="70075" cy="70075"/>
            </a:xfrm>
            <a:custGeom>
              <a:avLst/>
              <a:gdLst/>
              <a:ahLst/>
              <a:cxnLst/>
              <a:rect l="l" t="t" r="r" b="b"/>
              <a:pathLst>
                <a:path w="2803" h="2803" extrusionOk="0">
                  <a:moveTo>
                    <a:pt x="2536" y="0"/>
                  </a:moveTo>
                  <a:lnTo>
                    <a:pt x="1" y="234"/>
                  </a:lnTo>
                  <a:lnTo>
                    <a:pt x="234" y="2802"/>
                  </a:lnTo>
                  <a:lnTo>
                    <a:pt x="2803"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2"/>
            <p:cNvSpPr/>
            <p:nvPr/>
          </p:nvSpPr>
          <p:spPr>
            <a:xfrm>
              <a:off x="7860225" y="4666250"/>
              <a:ext cx="69250" cy="69250"/>
            </a:xfrm>
            <a:custGeom>
              <a:avLst/>
              <a:gdLst/>
              <a:ahLst/>
              <a:cxnLst/>
              <a:rect l="l" t="t" r="r" b="b"/>
              <a:pathLst>
                <a:path w="2770" h="2770" extrusionOk="0">
                  <a:moveTo>
                    <a:pt x="2536" y="1"/>
                  </a:moveTo>
                  <a:lnTo>
                    <a:pt x="1" y="234"/>
                  </a:lnTo>
                  <a:lnTo>
                    <a:pt x="234" y="2769"/>
                  </a:lnTo>
                  <a:lnTo>
                    <a:pt x="2769" y="2569"/>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2"/>
            <p:cNvSpPr/>
            <p:nvPr/>
          </p:nvSpPr>
          <p:spPr>
            <a:xfrm>
              <a:off x="7790175" y="4609550"/>
              <a:ext cx="70075" cy="68400"/>
            </a:xfrm>
            <a:custGeom>
              <a:avLst/>
              <a:gdLst/>
              <a:ahLst/>
              <a:cxnLst/>
              <a:rect l="l" t="t" r="r" b="b"/>
              <a:pathLst>
                <a:path w="2803" h="2736" extrusionOk="0">
                  <a:moveTo>
                    <a:pt x="2569" y="0"/>
                  </a:moveTo>
                  <a:lnTo>
                    <a:pt x="1" y="201"/>
                  </a:lnTo>
                  <a:lnTo>
                    <a:pt x="234" y="2736"/>
                  </a:lnTo>
                  <a:lnTo>
                    <a:pt x="2803" y="2502"/>
                  </a:lnTo>
                  <a:lnTo>
                    <a:pt x="25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2"/>
            <p:cNvSpPr/>
            <p:nvPr/>
          </p:nvSpPr>
          <p:spPr>
            <a:xfrm>
              <a:off x="7720975" y="4552000"/>
              <a:ext cx="69225" cy="68400"/>
            </a:xfrm>
            <a:custGeom>
              <a:avLst/>
              <a:gdLst/>
              <a:ahLst/>
              <a:cxnLst/>
              <a:rect l="l" t="t" r="r" b="b"/>
              <a:pathLst>
                <a:path w="2769" h="2736" extrusionOk="0">
                  <a:moveTo>
                    <a:pt x="2569" y="1"/>
                  </a:moveTo>
                  <a:lnTo>
                    <a:pt x="0" y="201"/>
                  </a:lnTo>
                  <a:lnTo>
                    <a:pt x="234" y="2736"/>
                  </a:lnTo>
                  <a:lnTo>
                    <a:pt x="2769" y="2503"/>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2"/>
            <p:cNvSpPr/>
            <p:nvPr/>
          </p:nvSpPr>
          <p:spPr>
            <a:xfrm>
              <a:off x="7651750" y="4494475"/>
              <a:ext cx="69250" cy="69225"/>
            </a:xfrm>
            <a:custGeom>
              <a:avLst/>
              <a:gdLst/>
              <a:ahLst/>
              <a:cxnLst/>
              <a:rect l="l" t="t" r="r" b="b"/>
              <a:pathLst>
                <a:path w="2770" h="2769" extrusionOk="0">
                  <a:moveTo>
                    <a:pt x="2536" y="0"/>
                  </a:moveTo>
                  <a:lnTo>
                    <a:pt x="1" y="200"/>
                  </a:lnTo>
                  <a:lnTo>
                    <a:pt x="234" y="2769"/>
                  </a:lnTo>
                  <a:lnTo>
                    <a:pt x="2769" y="2502"/>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2"/>
            <p:cNvSpPr/>
            <p:nvPr/>
          </p:nvSpPr>
          <p:spPr>
            <a:xfrm>
              <a:off x="7587550" y="4499475"/>
              <a:ext cx="70075" cy="70075"/>
            </a:xfrm>
            <a:custGeom>
              <a:avLst/>
              <a:gdLst/>
              <a:ahLst/>
              <a:cxnLst/>
              <a:rect l="l" t="t" r="r" b="b"/>
              <a:pathLst>
                <a:path w="2803" h="2803" extrusionOk="0">
                  <a:moveTo>
                    <a:pt x="2569" y="0"/>
                  </a:moveTo>
                  <a:lnTo>
                    <a:pt x="0" y="267"/>
                  </a:lnTo>
                  <a:lnTo>
                    <a:pt x="267" y="2802"/>
                  </a:lnTo>
                  <a:lnTo>
                    <a:pt x="2802" y="2569"/>
                  </a:lnTo>
                  <a:lnTo>
                    <a:pt x="25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2"/>
            <p:cNvSpPr/>
            <p:nvPr/>
          </p:nvSpPr>
          <p:spPr>
            <a:xfrm>
              <a:off x="7524150" y="4506150"/>
              <a:ext cx="70075" cy="68400"/>
            </a:xfrm>
            <a:custGeom>
              <a:avLst/>
              <a:gdLst/>
              <a:ahLst/>
              <a:cxnLst/>
              <a:rect l="l" t="t" r="r" b="b"/>
              <a:pathLst>
                <a:path w="2803" h="2736" extrusionOk="0">
                  <a:moveTo>
                    <a:pt x="2536" y="0"/>
                  </a:moveTo>
                  <a:lnTo>
                    <a:pt x="1" y="200"/>
                  </a:lnTo>
                  <a:lnTo>
                    <a:pt x="268" y="2735"/>
                  </a:lnTo>
                  <a:lnTo>
                    <a:pt x="2803"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2"/>
            <p:cNvSpPr/>
            <p:nvPr/>
          </p:nvSpPr>
          <p:spPr>
            <a:xfrm>
              <a:off x="7761000" y="4155050"/>
              <a:ext cx="324425" cy="321925"/>
            </a:xfrm>
            <a:custGeom>
              <a:avLst/>
              <a:gdLst/>
              <a:ahLst/>
              <a:cxnLst/>
              <a:rect l="l" t="t" r="r" b="b"/>
              <a:pathLst>
                <a:path w="12977" h="12877" fill="none" extrusionOk="0">
                  <a:moveTo>
                    <a:pt x="10408" y="7339"/>
                  </a:moveTo>
                  <a:lnTo>
                    <a:pt x="12976" y="7072"/>
                  </a:lnTo>
                  <a:lnTo>
                    <a:pt x="12709" y="4571"/>
                  </a:lnTo>
                  <a:lnTo>
                    <a:pt x="10174" y="4771"/>
                  </a:lnTo>
                  <a:lnTo>
                    <a:pt x="9974" y="2269"/>
                  </a:lnTo>
                  <a:lnTo>
                    <a:pt x="7406" y="2502"/>
                  </a:lnTo>
                  <a:lnTo>
                    <a:pt x="7172" y="1"/>
                  </a:lnTo>
                  <a:lnTo>
                    <a:pt x="4637" y="201"/>
                  </a:lnTo>
                  <a:lnTo>
                    <a:pt x="4870" y="2736"/>
                  </a:lnTo>
                  <a:lnTo>
                    <a:pt x="2335" y="3003"/>
                  </a:lnTo>
                  <a:lnTo>
                    <a:pt x="2535" y="5505"/>
                  </a:lnTo>
                  <a:lnTo>
                    <a:pt x="0" y="5738"/>
                  </a:lnTo>
                  <a:lnTo>
                    <a:pt x="234" y="8273"/>
                  </a:lnTo>
                  <a:lnTo>
                    <a:pt x="2802" y="8040"/>
                  </a:lnTo>
                  <a:lnTo>
                    <a:pt x="3036" y="10575"/>
                  </a:lnTo>
                  <a:lnTo>
                    <a:pt x="5571" y="10308"/>
                  </a:lnTo>
                  <a:lnTo>
                    <a:pt x="5804" y="12877"/>
                  </a:lnTo>
                  <a:lnTo>
                    <a:pt x="8340" y="12610"/>
                  </a:lnTo>
                  <a:lnTo>
                    <a:pt x="8139" y="10075"/>
                  </a:lnTo>
                  <a:lnTo>
                    <a:pt x="10675" y="9874"/>
                  </a:lnTo>
                  <a:close/>
                </a:path>
              </a:pathLst>
            </a:custGeom>
            <a:noFill/>
            <a:ln w="108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2"/>
            <p:cNvSpPr/>
            <p:nvPr/>
          </p:nvSpPr>
          <p:spPr>
            <a:xfrm>
              <a:off x="6933750" y="4230950"/>
              <a:ext cx="323575" cy="321925"/>
            </a:xfrm>
            <a:custGeom>
              <a:avLst/>
              <a:gdLst/>
              <a:ahLst/>
              <a:cxnLst/>
              <a:rect l="l" t="t" r="r" b="b"/>
              <a:pathLst>
                <a:path w="12943" h="12877" fill="none" extrusionOk="0">
                  <a:moveTo>
                    <a:pt x="12943" y="7139"/>
                  </a:moveTo>
                  <a:lnTo>
                    <a:pt x="12742" y="4570"/>
                  </a:lnTo>
                  <a:lnTo>
                    <a:pt x="10207" y="4770"/>
                  </a:lnTo>
                  <a:lnTo>
                    <a:pt x="7639" y="5037"/>
                  </a:lnTo>
                  <a:lnTo>
                    <a:pt x="7405" y="2502"/>
                  </a:lnTo>
                  <a:lnTo>
                    <a:pt x="7138" y="0"/>
                  </a:lnTo>
                  <a:lnTo>
                    <a:pt x="4603" y="200"/>
                  </a:lnTo>
                  <a:lnTo>
                    <a:pt x="4870" y="2735"/>
                  </a:lnTo>
                  <a:lnTo>
                    <a:pt x="5104" y="5304"/>
                  </a:lnTo>
                  <a:lnTo>
                    <a:pt x="2569" y="5504"/>
                  </a:lnTo>
                  <a:lnTo>
                    <a:pt x="0" y="5738"/>
                  </a:lnTo>
                  <a:lnTo>
                    <a:pt x="234" y="8306"/>
                  </a:lnTo>
                  <a:lnTo>
                    <a:pt x="2769" y="8039"/>
                  </a:lnTo>
                  <a:lnTo>
                    <a:pt x="5304" y="7806"/>
                  </a:lnTo>
                  <a:lnTo>
                    <a:pt x="5571" y="10341"/>
                  </a:lnTo>
                  <a:lnTo>
                    <a:pt x="5804" y="12876"/>
                  </a:lnTo>
                  <a:lnTo>
                    <a:pt x="8373" y="12643"/>
                  </a:lnTo>
                  <a:lnTo>
                    <a:pt x="8106" y="10074"/>
                  </a:lnTo>
                  <a:lnTo>
                    <a:pt x="7872" y="7572"/>
                  </a:lnTo>
                  <a:lnTo>
                    <a:pt x="10407" y="7339"/>
                  </a:lnTo>
                  <a:close/>
                </a:path>
              </a:pathLst>
            </a:custGeom>
            <a:noFill/>
            <a:ln w="108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25369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825"/>
        <p:cNvGrpSpPr/>
        <p:nvPr/>
      </p:nvGrpSpPr>
      <p:grpSpPr>
        <a:xfrm>
          <a:off x="0" y="0"/>
          <a:ext cx="0" cy="0"/>
          <a:chOff x="0" y="0"/>
          <a:chExt cx="0" cy="0"/>
        </a:xfrm>
      </p:grpSpPr>
      <p:sp>
        <p:nvSpPr>
          <p:cNvPr id="826" name="Google Shape;826;p41"/>
          <p:cNvSpPr txBox="1">
            <a:spLocks noGrp="1"/>
          </p:cNvSpPr>
          <p:nvPr>
            <p:ph type="title"/>
          </p:nvPr>
        </p:nvSpPr>
        <p:spPr>
          <a:xfrm>
            <a:off x="2290050" y="3277575"/>
            <a:ext cx="45639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—Someone Famous</a:t>
            </a:r>
            <a:endParaRPr/>
          </a:p>
        </p:txBody>
      </p:sp>
      <p:sp>
        <p:nvSpPr>
          <p:cNvPr id="827" name="Google Shape;827;p41"/>
          <p:cNvSpPr txBox="1">
            <a:spLocks noGrp="1"/>
          </p:cNvSpPr>
          <p:nvPr>
            <p:ph type="subTitle" idx="1"/>
          </p:nvPr>
        </p:nvSpPr>
        <p:spPr>
          <a:xfrm>
            <a:off x="715050" y="1334025"/>
            <a:ext cx="7713900" cy="174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“This is a quote, words full of wisdom that </a:t>
            </a:r>
            <a:r>
              <a:rPr lang="en">
                <a:solidFill>
                  <a:schemeClr val="lt1"/>
                </a:solidFill>
                <a:highlight>
                  <a:schemeClr val="dk1"/>
                </a:highlight>
              </a:rPr>
              <a:t>someone important</a:t>
            </a:r>
            <a:r>
              <a:rPr lang="en"/>
              <a:t> said and can make the reader</a:t>
            </a:r>
            <a:endParaRPr/>
          </a:p>
          <a:p>
            <a:pPr marL="0" lvl="0" indent="0" algn="ctr" rtl="0">
              <a:spcBef>
                <a:spcPts val="0"/>
              </a:spcBef>
              <a:spcAft>
                <a:spcPts val="0"/>
              </a:spcAft>
              <a:buNone/>
            </a:pPr>
            <a:r>
              <a:rPr lang="en"/>
              <a:t>get inspired.”</a:t>
            </a:r>
            <a:endParaRPr/>
          </a:p>
        </p:txBody>
      </p:sp>
      <p:grpSp>
        <p:nvGrpSpPr>
          <p:cNvPr id="828" name="Google Shape;828;p41"/>
          <p:cNvGrpSpPr/>
          <p:nvPr/>
        </p:nvGrpSpPr>
        <p:grpSpPr>
          <a:xfrm>
            <a:off x="1048885" y="3553925"/>
            <a:ext cx="344859" cy="565728"/>
            <a:chOff x="4113132" y="2072643"/>
            <a:chExt cx="406290" cy="666503"/>
          </a:xfrm>
        </p:grpSpPr>
        <p:sp>
          <p:nvSpPr>
            <p:cNvPr id="829" name="Google Shape;829;p41"/>
            <p:cNvSpPr/>
            <p:nvPr/>
          </p:nvSpPr>
          <p:spPr>
            <a:xfrm>
              <a:off x="4113132" y="2072643"/>
              <a:ext cx="406290" cy="662825"/>
            </a:xfrm>
            <a:custGeom>
              <a:avLst/>
              <a:gdLst/>
              <a:ahLst/>
              <a:cxnLst/>
              <a:rect l="l" t="t" r="r" b="b"/>
              <a:pathLst>
                <a:path w="11042" h="18014" extrusionOk="0">
                  <a:moveTo>
                    <a:pt x="0" y="0"/>
                  </a:moveTo>
                  <a:lnTo>
                    <a:pt x="0" y="1001"/>
                  </a:lnTo>
                  <a:lnTo>
                    <a:pt x="0" y="2002"/>
                  </a:lnTo>
                  <a:lnTo>
                    <a:pt x="1001" y="2002"/>
                  </a:lnTo>
                  <a:lnTo>
                    <a:pt x="1001" y="6005"/>
                  </a:lnTo>
                  <a:lnTo>
                    <a:pt x="2002" y="6005"/>
                  </a:lnTo>
                  <a:lnTo>
                    <a:pt x="2002" y="7005"/>
                  </a:lnTo>
                  <a:lnTo>
                    <a:pt x="3002" y="7005"/>
                  </a:lnTo>
                  <a:lnTo>
                    <a:pt x="3002" y="8006"/>
                  </a:lnTo>
                  <a:lnTo>
                    <a:pt x="4003" y="8006"/>
                  </a:lnTo>
                  <a:lnTo>
                    <a:pt x="4003" y="9007"/>
                  </a:lnTo>
                  <a:lnTo>
                    <a:pt x="4003" y="10008"/>
                  </a:lnTo>
                  <a:lnTo>
                    <a:pt x="3002" y="10008"/>
                  </a:lnTo>
                  <a:lnTo>
                    <a:pt x="3002" y="11008"/>
                  </a:lnTo>
                  <a:lnTo>
                    <a:pt x="2002" y="11008"/>
                  </a:lnTo>
                  <a:lnTo>
                    <a:pt x="2002" y="12009"/>
                  </a:lnTo>
                  <a:lnTo>
                    <a:pt x="1001" y="12009"/>
                  </a:lnTo>
                  <a:lnTo>
                    <a:pt x="1001" y="16012"/>
                  </a:lnTo>
                  <a:lnTo>
                    <a:pt x="0" y="16012"/>
                  </a:lnTo>
                  <a:lnTo>
                    <a:pt x="0" y="17013"/>
                  </a:lnTo>
                  <a:lnTo>
                    <a:pt x="0" y="18013"/>
                  </a:lnTo>
                  <a:lnTo>
                    <a:pt x="11042" y="18013"/>
                  </a:lnTo>
                  <a:lnTo>
                    <a:pt x="11042" y="17013"/>
                  </a:lnTo>
                  <a:lnTo>
                    <a:pt x="11042" y="16012"/>
                  </a:lnTo>
                  <a:lnTo>
                    <a:pt x="10041" y="16012"/>
                  </a:lnTo>
                  <a:lnTo>
                    <a:pt x="10041" y="12009"/>
                  </a:lnTo>
                  <a:lnTo>
                    <a:pt x="9040" y="12009"/>
                  </a:lnTo>
                  <a:lnTo>
                    <a:pt x="9040" y="11008"/>
                  </a:lnTo>
                  <a:lnTo>
                    <a:pt x="8039" y="11008"/>
                  </a:lnTo>
                  <a:lnTo>
                    <a:pt x="8039" y="10008"/>
                  </a:lnTo>
                  <a:lnTo>
                    <a:pt x="7039" y="10008"/>
                  </a:lnTo>
                  <a:lnTo>
                    <a:pt x="7039" y="9007"/>
                  </a:lnTo>
                  <a:lnTo>
                    <a:pt x="7039" y="8006"/>
                  </a:lnTo>
                  <a:lnTo>
                    <a:pt x="8039" y="8006"/>
                  </a:lnTo>
                  <a:lnTo>
                    <a:pt x="8039" y="7005"/>
                  </a:lnTo>
                  <a:lnTo>
                    <a:pt x="9040" y="7005"/>
                  </a:lnTo>
                  <a:lnTo>
                    <a:pt x="9040" y="6005"/>
                  </a:lnTo>
                  <a:lnTo>
                    <a:pt x="10041" y="6005"/>
                  </a:lnTo>
                  <a:lnTo>
                    <a:pt x="10041" y="2002"/>
                  </a:lnTo>
                  <a:lnTo>
                    <a:pt x="11042" y="2002"/>
                  </a:lnTo>
                  <a:lnTo>
                    <a:pt x="11042" y="1001"/>
                  </a:lnTo>
                  <a:lnTo>
                    <a:pt x="110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1"/>
            <p:cNvSpPr/>
            <p:nvPr/>
          </p:nvSpPr>
          <p:spPr>
            <a:xfrm>
              <a:off x="4260422" y="2367223"/>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1"/>
            <p:cNvSpPr/>
            <p:nvPr/>
          </p:nvSpPr>
          <p:spPr>
            <a:xfrm>
              <a:off x="4260422" y="2405269"/>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1"/>
            <p:cNvSpPr/>
            <p:nvPr/>
          </p:nvSpPr>
          <p:spPr>
            <a:xfrm>
              <a:off x="4223590" y="2442064"/>
              <a:ext cx="36869" cy="36869"/>
            </a:xfrm>
            <a:custGeom>
              <a:avLst/>
              <a:gdLst/>
              <a:ahLst/>
              <a:cxnLst/>
              <a:rect l="l" t="t" r="r" b="b"/>
              <a:pathLst>
                <a:path w="1002"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1"/>
            <p:cNvSpPr/>
            <p:nvPr/>
          </p:nvSpPr>
          <p:spPr>
            <a:xfrm>
              <a:off x="4186758" y="2478895"/>
              <a:ext cx="36869" cy="36869"/>
            </a:xfrm>
            <a:custGeom>
              <a:avLst/>
              <a:gdLst/>
              <a:ahLst/>
              <a:cxnLst/>
              <a:rect l="l" t="t" r="r" b="b"/>
              <a:pathLst>
                <a:path w="1002" h="1002" extrusionOk="0">
                  <a:moveTo>
                    <a:pt x="1" y="1"/>
                  </a:moveTo>
                  <a:lnTo>
                    <a:pt x="1"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1"/>
            <p:cNvSpPr/>
            <p:nvPr/>
          </p:nvSpPr>
          <p:spPr>
            <a:xfrm>
              <a:off x="4223590" y="2330391"/>
              <a:ext cx="36869" cy="36869"/>
            </a:xfrm>
            <a:custGeom>
              <a:avLst/>
              <a:gdLst/>
              <a:ahLst/>
              <a:cxnLst/>
              <a:rect l="l" t="t" r="r" b="b"/>
              <a:pathLst>
                <a:path w="1002"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1"/>
            <p:cNvSpPr/>
            <p:nvPr/>
          </p:nvSpPr>
          <p:spPr>
            <a:xfrm>
              <a:off x="4186758" y="2293559"/>
              <a:ext cx="36869" cy="36869"/>
            </a:xfrm>
            <a:custGeom>
              <a:avLst/>
              <a:gdLst/>
              <a:ahLst/>
              <a:cxnLst/>
              <a:rect l="l" t="t" r="r" b="b"/>
              <a:pathLst>
                <a:path w="1002" h="1002" extrusionOk="0">
                  <a:moveTo>
                    <a:pt x="1" y="1"/>
                  </a:moveTo>
                  <a:lnTo>
                    <a:pt x="1"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1"/>
            <p:cNvSpPr/>
            <p:nvPr/>
          </p:nvSpPr>
          <p:spPr>
            <a:xfrm>
              <a:off x="4149964" y="2146269"/>
              <a:ext cx="36832" cy="147327"/>
            </a:xfrm>
            <a:custGeom>
              <a:avLst/>
              <a:gdLst/>
              <a:ahLst/>
              <a:cxnLst/>
              <a:rect l="l" t="t" r="r" b="b"/>
              <a:pathLst>
                <a:path w="1001" h="4004" extrusionOk="0">
                  <a:moveTo>
                    <a:pt x="0" y="1"/>
                  </a:moveTo>
                  <a:lnTo>
                    <a:pt x="0" y="4004"/>
                  </a:lnTo>
                  <a:lnTo>
                    <a:pt x="1001" y="4004"/>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1"/>
            <p:cNvSpPr/>
            <p:nvPr/>
          </p:nvSpPr>
          <p:spPr>
            <a:xfrm>
              <a:off x="4113132" y="2072643"/>
              <a:ext cx="406290" cy="73664"/>
            </a:xfrm>
            <a:custGeom>
              <a:avLst/>
              <a:gdLst/>
              <a:ahLst/>
              <a:cxnLst/>
              <a:rect l="l" t="t" r="r" b="b"/>
              <a:pathLst>
                <a:path w="11042" h="2002" extrusionOk="0">
                  <a:moveTo>
                    <a:pt x="0" y="0"/>
                  </a:moveTo>
                  <a:lnTo>
                    <a:pt x="0" y="1001"/>
                  </a:lnTo>
                  <a:lnTo>
                    <a:pt x="0" y="2002"/>
                  </a:lnTo>
                  <a:lnTo>
                    <a:pt x="11042" y="2002"/>
                  </a:lnTo>
                  <a:lnTo>
                    <a:pt x="11042" y="1001"/>
                  </a:lnTo>
                  <a:lnTo>
                    <a:pt x="110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1"/>
            <p:cNvSpPr/>
            <p:nvPr/>
          </p:nvSpPr>
          <p:spPr>
            <a:xfrm>
              <a:off x="4334049" y="2367223"/>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1"/>
            <p:cNvSpPr/>
            <p:nvPr/>
          </p:nvSpPr>
          <p:spPr>
            <a:xfrm>
              <a:off x="4334049" y="2405269"/>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1"/>
            <p:cNvSpPr/>
            <p:nvPr/>
          </p:nvSpPr>
          <p:spPr>
            <a:xfrm>
              <a:off x="4370881" y="2442064"/>
              <a:ext cx="36869" cy="36869"/>
            </a:xfrm>
            <a:custGeom>
              <a:avLst/>
              <a:gdLst/>
              <a:ahLst/>
              <a:cxnLst/>
              <a:rect l="l" t="t" r="r" b="b"/>
              <a:pathLst>
                <a:path w="1002"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1"/>
            <p:cNvSpPr/>
            <p:nvPr/>
          </p:nvSpPr>
          <p:spPr>
            <a:xfrm>
              <a:off x="4408927" y="2478895"/>
              <a:ext cx="36869" cy="36869"/>
            </a:xfrm>
            <a:custGeom>
              <a:avLst/>
              <a:gdLst/>
              <a:ahLst/>
              <a:cxnLst/>
              <a:rect l="l" t="t" r="r" b="b"/>
              <a:pathLst>
                <a:path w="1002"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1"/>
            <p:cNvSpPr/>
            <p:nvPr/>
          </p:nvSpPr>
          <p:spPr>
            <a:xfrm>
              <a:off x="4370881" y="2330391"/>
              <a:ext cx="36869" cy="36869"/>
            </a:xfrm>
            <a:custGeom>
              <a:avLst/>
              <a:gdLst/>
              <a:ahLst/>
              <a:cxnLst/>
              <a:rect l="l" t="t" r="r" b="b"/>
              <a:pathLst>
                <a:path w="1002"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1"/>
            <p:cNvSpPr/>
            <p:nvPr/>
          </p:nvSpPr>
          <p:spPr>
            <a:xfrm>
              <a:off x="4297217" y="2293559"/>
              <a:ext cx="36869" cy="36869"/>
            </a:xfrm>
            <a:custGeom>
              <a:avLst/>
              <a:gdLst/>
              <a:ahLst/>
              <a:cxnLst/>
              <a:rect l="l" t="t" r="r" b="b"/>
              <a:pathLst>
                <a:path w="1002" h="1002" extrusionOk="0">
                  <a:moveTo>
                    <a:pt x="1" y="1"/>
                  </a:moveTo>
                  <a:lnTo>
                    <a:pt x="1" y="1001"/>
                  </a:lnTo>
                  <a:lnTo>
                    <a:pt x="1002" y="1001"/>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1"/>
            <p:cNvSpPr/>
            <p:nvPr/>
          </p:nvSpPr>
          <p:spPr>
            <a:xfrm>
              <a:off x="4260422" y="2256728"/>
              <a:ext cx="36832" cy="36869"/>
            </a:xfrm>
            <a:custGeom>
              <a:avLst/>
              <a:gdLst/>
              <a:ahLst/>
              <a:cxnLst/>
              <a:rect l="l" t="t" r="r" b="b"/>
              <a:pathLst>
                <a:path w="1001"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1"/>
            <p:cNvSpPr/>
            <p:nvPr/>
          </p:nvSpPr>
          <p:spPr>
            <a:xfrm>
              <a:off x="4334049" y="2256728"/>
              <a:ext cx="36869" cy="36869"/>
            </a:xfrm>
            <a:custGeom>
              <a:avLst/>
              <a:gdLst/>
              <a:ahLst/>
              <a:cxnLst/>
              <a:rect l="l" t="t" r="r" b="b"/>
              <a:pathLst>
                <a:path w="1002" h="1002" extrusionOk="0">
                  <a:moveTo>
                    <a:pt x="1" y="1"/>
                  </a:moveTo>
                  <a:lnTo>
                    <a:pt x="1"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1"/>
            <p:cNvSpPr/>
            <p:nvPr/>
          </p:nvSpPr>
          <p:spPr>
            <a:xfrm>
              <a:off x="4408927" y="2293559"/>
              <a:ext cx="36869" cy="36869"/>
            </a:xfrm>
            <a:custGeom>
              <a:avLst/>
              <a:gdLst/>
              <a:ahLst/>
              <a:cxnLst/>
              <a:rect l="l" t="t" r="r" b="b"/>
              <a:pathLst>
                <a:path w="1002"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1"/>
            <p:cNvSpPr/>
            <p:nvPr/>
          </p:nvSpPr>
          <p:spPr>
            <a:xfrm>
              <a:off x="4445758" y="2146269"/>
              <a:ext cx="36832" cy="147327"/>
            </a:xfrm>
            <a:custGeom>
              <a:avLst/>
              <a:gdLst/>
              <a:ahLst/>
              <a:cxnLst/>
              <a:rect l="l" t="t" r="r" b="b"/>
              <a:pathLst>
                <a:path w="1001" h="4004" extrusionOk="0">
                  <a:moveTo>
                    <a:pt x="0" y="1"/>
                  </a:moveTo>
                  <a:lnTo>
                    <a:pt x="0" y="4004"/>
                  </a:lnTo>
                  <a:lnTo>
                    <a:pt x="1001" y="4004"/>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1"/>
            <p:cNvSpPr/>
            <p:nvPr/>
          </p:nvSpPr>
          <p:spPr>
            <a:xfrm>
              <a:off x="4149964" y="2515727"/>
              <a:ext cx="36832" cy="147327"/>
            </a:xfrm>
            <a:custGeom>
              <a:avLst/>
              <a:gdLst/>
              <a:ahLst/>
              <a:cxnLst/>
              <a:rect l="l" t="t" r="r" b="b"/>
              <a:pathLst>
                <a:path w="1001" h="4004" extrusionOk="0">
                  <a:moveTo>
                    <a:pt x="0" y="0"/>
                  </a:moveTo>
                  <a:lnTo>
                    <a:pt x="0" y="4003"/>
                  </a:lnTo>
                  <a:lnTo>
                    <a:pt x="1001" y="4003"/>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1"/>
            <p:cNvSpPr/>
            <p:nvPr/>
          </p:nvSpPr>
          <p:spPr>
            <a:xfrm>
              <a:off x="4113132" y="2663017"/>
              <a:ext cx="406290" cy="76129"/>
            </a:xfrm>
            <a:custGeom>
              <a:avLst/>
              <a:gdLst/>
              <a:ahLst/>
              <a:cxnLst/>
              <a:rect l="l" t="t" r="r" b="b"/>
              <a:pathLst>
                <a:path w="11042" h="2069" extrusionOk="0">
                  <a:moveTo>
                    <a:pt x="0" y="0"/>
                  </a:moveTo>
                  <a:lnTo>
                    <a:pt x="0" y="1068"/>
                  </a:lnTo>
                  <a:lnTo>
                    <a:pt x="0" y="2068"/>
                  </a:lnTo>
                  <a:lnTo>
                    <a:pt x="11042" y="2068"/>
                  </a:lnTo>
                  <a:lnTo>
                    <a:pt x="11042" y="1068"/>
                  </a:lnTo>
                  <a:lnTo>
                    <a:pt x="110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1"/>
            <p:cNvSpPr/>
            <p:nvPr/>
          </p:nvSpPr>
          <p:spPr>
            <a:xfrm>
              <a:off x="4223590" y="2515727"/>
              <a:ext cx="185373" cy="110495"/>
            </a:xfrm>
            <a:custGeom>
              <a:avLst/>
              <a:gdLst/>
              <a:ahLst/>
              <a:cxnLst/>
              <a:rect l="l" t="t" r="r" b="b"/>
              <a:pathLst>
                <a:path w="5038" h="3003" extrusionOk="0">
                  <a:moveTo>
                    <a:pt x="2002" y="0"/>
                  </a:moveTo>
                  <a:lnTo>
                    <a:pt x="2002" y="1001"/>
                  </a:lnTo>
                  <a:lnTo>
                    <a:pt x="1001" y="1001"/>
                  </a:lnTo>
                  <a:lnTo>
                    <a:pt x="1001" y="2002"/>
                  </a:lnTo>
                  <a:lnTo>
                    <a:pt x="0" y="2002"/>
                  </a:lnTo>
                  <a:lnTo>
                    <a:pt x="0" y="3002"/>
                  </a:lnTo>
                  <a:lnTo>
                    <a:pt x="5037" y="3002"/>
                  </a:lnTo>
                  <a:lnTo>
                    <a:pt x="5037" y="2002"/>
                  </a:lnTo>
                  <a:lnTo>
                    <a:pt x="4003" y="2002"/>
                  </a:lnTo>
                  <a:lnTo>
                    <a:pt x="4003" y="1001"/>
                  </a:lnTo>
                  <a:lnTo>
                    <a:pt x="3003" y="1001"/>
                  </a:lnTo>
                  <a:lnTo>
                    <a:pt x="30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1"/>
            <p:cNvSpPr/>
            <p:nvPr/>
          </p:nvSpPr>
          <p:spPr>
            <a:xfrm>
              <a:off x="4445758" y="2515727"/>
              <a:ext cx="36832" cy="147327"/>
            </a:xfrm>
            <a:custGeom>
              <a:avLst/>
              <a:gdLst/>
              <a:ahLst/>
              <a:cxnLst/>
              <a:rect l="l" t="t" r="r" b="b"/>
              <a:pathLst>
                <a:path w="1001" h="4004" extrusionOk="0">
                  <a:moveTo>
                    <a:pt x="0" y="0"/>
                  </a:moveTo>
                  <a:lnTo>
                    <a:pt x="0" y="4003"/>
                  </a:lnTo>
                  <a:lnTo>
                    <a:pt x="1001" y="4003"/>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855"/>
        <p:cNvGrpSpPr/>
        <p:nvPr/>
      </p:nvGrpSpPr>
      <p:grpSpPr>
        <a:xfrm>
          <a:off x="0" y="0"/>
          <a:ext cx="0" cy="0"/>
          <a:chOff x="0" y="0"/>
          <a:chExt cx="0" cy="0"/>
        </a:xfrm>
      </p:grpSpPr>
      <p:sp>
        <p:nvSpPr>
          <p:cNvPr id="856" name="Google Shape;856;p4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slide title goes here!</a:t>
            </a:r>
            <a:endParaRPr/>
          </a:p>
        </p:txBody>
      </p:sp>
      <p:sp>
        <p:nvSpPr>
          <p:cNvPr id="857" name="Google Shape;857;p42"/>
          <p:cNvSpPr txBox="1">
            <a:spLocks noGrp="1"/>
          </p:cNvSpPr>
          <p:nvPr>
            <p:ph type="body" idx="1"/>
          </p:nvPr>
        </p:nvSpPr>
        <p:spPr>
          <a:xfrm>
            <a:off x="720000" y="1152475"/>
            <a:ext cx="51993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2C0604"/>
              </a:buClr>
              <a:buSzPts val="1100"/>
              <a:buFont typeface="Arial"/>
              <a:buNone/>
            </a:pPr>
            <a:r>
              <a:rPr lang="en">
                <a:solidFill>
                  <a:schemeClr val="dk1"/>
                </a:solidFill>
              </a:rPr>
              <a:t>Do you know what helps you make your point clear? Lists like this one:</a:t>
            </a:r>
            <a:endParaRPr>
              <a:solidFill>
                <a:schemeClr val="dk1"/>
              </a:solidFill>
            </a:endParaRPr>
          </a:p>
          <a:p>
            <a:pPr marL="457200" lvl="0" indent="-323850" algn="l" rtl="0">
              <a:spcBef>
                <a:spcPts val="1000"/>
              </a:spcBef>
              <a:spcAft>
                <a:spcPts val="0"/>
              </a:spcAft>
              <a:buClr>
                <a:schemeClr val="dk1"/>
              </a:buClr>
              <a:buSzPts val="1500"/>
              <a:buFont typeface="Fira Code"/>
              <a:buChar char="●"/>
            </a:pPr>
            <a:r>
              <a:rPr lang="en">
                <a:solidFill>
                  <a:schemeClr val="dk1"/>
                </a:solidFill>
              </a:rPr>
              <a:t>They’re </a:t>
            </a:r>
            <a:r>
              <a:rPr lang="en">
                <a:solidFill>
                  <a:schemeClr val="lt1"/>
                </a:solidFill>
                <a:highlight>
                  <a:schemeClr val="dk1"/>
                </a:highlight>
              </a:rPr>
              <a:t>simple</a:t>
            </a:r>
            <a:r>
              <a:rPr lang="en">
                <a:solidFill>
                  <a:schemeClr val="dk1"/>
                </a:solidFill>
              </a:rPr>
              <a:t> </a:t>
            </a:r>
            <a:endParaRPr>
              <a:solidFill>
                <a:schemeClr val="dk1"/>
              </a:solidFill>
            </a:endParaRPr>
          </a:p>
          <a:p>
            <a:pPr marL="457200" lvl="0" indent="-323850" algn="l" rtl="0">
              <a:spcBef>
                <a:spcPts val="0"/>
              </a:spcBef>
              <a:spcAft>
                <a:spcPts val="0"/>
              </a:spcAft>
              <a:buClr>
                <a:schemeClr val="dk1"/>
              </a:buClr>
              <a:buSzPts val="1500"/>
              <a:buFont typeface="Fira Code"/>
              <a:buChar char="●"/>
            </a:pPr>
            <a:r>
              <a:rPr lang="en">
                <a:solidFill>
                  <a:schemeClr val="dk1"/>
                </a:solidFill>
              </a:rPr>
              <a:t>You can organize your ideas clearly</a:t>
            </a:r>
            <a:endParaRPr>
              <a:solidFill>
                <a:schemeClr val="dk1"/>
              </a:solidFill>
            </a:endParaRPr>
          </a:p>
          <a:p>
            <a:pPr marL="457200" lvl="0" indent="-323850" algn="l" rtl="0">
              <a:spcBef>
                <a:spcPts val="0"/>
              </a:spcBef>
              <a:spcAft>
                <a:spcPts val="0"/>
              </a:spcAft>
              <a:buClr>
                <a:schemeClr val="dk1"/>
              </a:buClr>
              <a:buSzPts val="1500"/>
              <a:buFont typeface="Fira Code"/>
              <a:buChar char="●"/>
            </a:pPr>
            <a:r>
              <a:rPr lang="en">
                <a:solidFill>
                  <a:schemeClr val="dk1"/>
                </a:solidFill>
              </a:rPr>
              <a:t>You’ll never forget to buy milk!</a:t>
            </a:r>
            <a:endParaRPr>
              <a:solidFill>
                <a:schemeClr val="dk1"/>
              </a:solidFill>
            </a:endParaRPr>
          </a:p>
          <a:p>
            <a:pPr marL="0" lvl="0" indent="0" algn="l" rtl="0">
              <a:spcBef>
                <a:spcPts val="1600"/>
              </a:spcBef>
              <a:spcAft>
                <a:spcPts val="0"/>
              </a:spcAft>
              <a:buClr>
                <a:srgbClr val="2C0604"/>
              </a:buClr>
              <a:buSzPts val="1100"/>
              <a:buFont typeface="Arial"/>
              <a:buNone/>
            </a:pPr>
            <a:r>
              <a:rPr lang="en">
                <a:solidFill>
                  <a:schemeClr val="dk1"/>
                </a:solidFill>
              </a:rPr>
              <a:t>And the </a:t>
            </a:r>
            <a:r>
              <a:rPr lang="en">
                <a:solidFill>
                  <a:schemeClr val="lt1"/>
                </a:solidFill>
                <a:highlight>
                  <a:schemeClr val="dk1"/>
                </a:highlight>
              </a:rPr>
              <a:t>most important thing</a:t>
            </a:r>
            <a:r>
              <a:rPr lang="en">
                <a:solidFill>
                  <a:schemeClr val="dk1"/>
                </a:solidFill>
              </a:rPr>
              <a:t>: the audience won’t miss the point of your presentation</a:t>
            </a:r>
            <a:endParaRPr>
              <a:solidFill>
                <a:schemeClr val="dk1"/>
              </a:solidFill>
            </a:endParaRPr>
          </a:p>
        </p:txBody>
      </p:sp>
      <p:grpSp>
        <p:nvGrpSpPr>
          <p:cNvPr id="858" name="Google Shape;858;p42"/>
          <p:cNvGrpSpPr/>
          <p:nvPr/>
        </p:nvGrpSpPr>
        <p:grpSpPr>
          <a:xfrm>
            <a:off x="6770673" y="2251931"/>
            <a:ext cx="1016242" cy="639649"/>
            <a:chOff x="6724425" y="3889875"/>
            <a:chExt cx="1575325" cy="991550"/>
          </a:xfrm>
        </p:grpSpPr>
        <p:sp>
          <p:nvSpPr>
            <p:cNvPr id="859" name="Google Shape;859;p42"/>
            <p:cNvSpPr/>
            <p:nvPr/>
          </p:nvSpPr>
          <p:spPr>
            <a:xfrm>
              <a:off x="7424925" y="4131700"/>
              <a:ext cx="70075" cy="70075"/>
            </a:xfrm>
            <a:custGeom>
              <a:avLst/>
              <a:gdLst/>
              <a:ahLst/>
              <a:cxnLst/>
              <a:rect l="l" t="t" r="r" b="b"/>
              <a:pathLst>
                <a:path w="2803" h="2803" extrusionOk="0">
                  <a:moveTo>
                    <a:pt x="2569" y="1"/>
                  </a:moveTo>
                  <a:lnTo>
                    <a:pt x="0" y="268"/>
                  </a:lnTo>
                  <a:lnTo>
                    <a:pt x="267" y="2803"/>
                  </a:lnTo>
                  <a:lnTo>
                    <a:pt x="2802" y="2536"/>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2"/>
            <p:cNvSpPr/>
            <p:nvPr/>
          </p:nvSpPr>
          <p:spPr>
            <a:xfrm>
              <a:off x="7361550" y="4138375"/>
              <a:ext cx="70075" cy="68400"/>
            </a:xfrm>
            <a:custGeom>
              <a:avLst/>
              <a:gdLst/>
              <a:ahLst/>
              <a:cxnLst/>
              <a:rect l="l" t="t" r="r" b="b"/>
              <a:pathLst>
                <a:path w="2803" h="2736" extrusionOk="0">
                  <a:moveTo>
                    <a:pt x="2535" y="1"/>
                  </a:moveTo>
                  <a:lnTo>
                    <a:pt x="0" y="234"/>
                  </a:lnTo>
                  <a:lnTo>
                    <a:pt x="267" y="2736"/>
                  </a:lnTo>
                  <a:lnTo>
                    <a:pt x="2802"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2"/>
            <p:cNvSpPr/>
            <p:nvPr/>
          </p:nvSpPr>
          <p:spPr>
            <a:xfrm>
              <a:off x="7291500" y="4080825"/>
              <a:ext cx="70075" cy="68425"/>
            </a:xfrm>
            <a:custGeom>
              <a:avLst/>
              <a:gdLst/>
              <a:ahLst/>
              <a:cxnLst/>
              <a:rect l="l" t="t" r="r" b="b"/>
              <a:pathLst>
                <a:path w="2803" h="2737" extrusionOk="0">
                  <a:moveTo>
                    <a:pt x="2569" y="1"/>
                  </a:moveTo>
                  <a:lnTo>
                    <a:pt x="0" y="201"/>
                  </a:lnTo>
                  <a:lnTo>
                    <a:pt x="267" y="2736"/>
                  </a:lnTo>
                  <a:lnTo>
                    <a:pt x="2802" y="2536"/>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2"/>
            <p:cNvSpPr/>
            <p:nvPr/>
          </p:nvSpPr>
          <p:spPr>
            <a:xfrm>
              <a:off x="7223100" y="4023300"/>
              <a:ext cx="68425" cy="69225"/>
            </a:xfrm>
            <a:custGeom>
              <a:avLst/>
              <a:gdLst/>
              <a:ahLst/>
              <a:cxnLst/>
              <a:rect l="l" t="t" r="r" b="b"/>
              <a:pathLst>
                <a:path w="2737" h="2769" extrusionOk="0">
                  <a:moveTo>
                    <a:pt x="2536" y="0"/>
                  </a:moveTo>
                  <a:lnTo>
                    <a:pt x="1" y="200"/>
                  </a:lnTo>
                  <a:lnTo>
                    <a:pt x="201" y="2769"/>
                  </a:lnTo>
                  <a:lnTo>
                    <a:pt x="2736" y="2502"/>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2"/>
            <p:cNvSpPr/>
            <p:nvPr/>
          </p:nvSpPr>
          <p:spPr>
            <a:xfrm>
              <a:off x="7153050" y="3965750"/>
              <a:ext cx="70075" cy="69250"/>
            </a:xfrm>
            <a:custGeom>
              <a:avLst/>
              <a:gdLst/>
              <a:ahLst/>
              <a:cxnLst/>
              <a:rect l="l" t="t" r="r" b="b"/>
              <a:pathLst>
                <a:path w="2803" h="2770" extrusionOk="0">
                  <a:moveTo>
                    <a:pt x="2536" y="1"/>
                  </a:moveTo>
                  <a:lnTo>
                    <a:pt x="1" y="234"/>
                  </a:lnTo>
                  <a:lnTo>
                    <a:pt x="268" y="2769"/>
                  </a:lnTo>
                  <a:lnTo>
                    <a:pt x="2803" y="2502"/>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2"/>
            <p:cNvSpPr/>
            <p:nvPr/>
          </p:nvSpPr>
          <p:spPr>
            <a:xfrm>
              <a:off x="7089675" y="3971600"/>
              <a:ext cx="70075" cy="69225"/>
            </a:xfrm>
            <a:custGeom>
              <a:avLst/>
              <a:gdLst/>
              <a:ahLst/>
              <a:cxnLst/>
              <a:rect l="l" t="t" r="r" b="b"/>
              <a:pathLst>
                <a:path w="2803" h="2769" extrusionOk="0">
                  <a:moveTo>
                    <a:pt x="2536" y="0"/>
                  </a:moveTo>
                  <a:lnTo>
                    <a:pt x="1" y="234"/>
                  </a:lnTo>
                  <a:lnTo>
                    <a:pt x="201" y="2769"/>
                  </a:lnTo>
                  <a:lnTo>
                    <a:pt x="2803"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2"/>
            <p:cNvSpPr/>
            <p:nvPr/>
          </p:nvSpPr>
          <p:spPr>
            <a:xfrm>
              <a:off x="7026300" y="3977425"/>
              <a:ext cx="68400" cy="69250"/>
            </a:xfrm>
            <a:custGeom>
              <a:avLst/>
              <a:gdLst/>
              <a:ahLst/>
              <a:cxnLst/>
              <a:rect l="l" t="t" r="r" b="b"/>
              <a:pathLst>
                <a:path w="2736" h="2770" extrusionOk="0">
                  <a:moveTo>
                    <a:pt x="2536" y="1"/>
                  </a:moveTo>
                  <a:lnTo>
                    <a:pt x="1" y="267"/>
                  </a:lnTo>
                  <a:lnTo>
                    <a:pt x="201" y="2769"/>
                  </a:lnTo>
                  <a:lnTo>
                    <a:pt x="2736" y="2536"/>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2"/>
            <p:cNvSpPr/>
            <p:nvPr/>
          </p:nvSpPr>
          <p:spPr>
            <a:xfrm>
              <a:off x="6962100" y="3984100"/>
              <a:ext cx="69225" cy="68400"/>
            </a:xfrm>
            <a:custGeom>
              <a:avLst/>
              <a:gdLst/>
              <a:ahLst/>
              <a:cxnLst/>
              <a:rect l="l" t="t" r="r" b="b"/>
              <a:pathLst>
                <a:path w="2769" h="2736" extrusionOk="0">
                  <a:moveTo>
                    <a:pt x="2569" y="0"/>
                  </a:moveTo>
                  <a:lnTo>
                    <a:pt x="0" y="201"/>
                  </a:lnTo>
                  <a:lnTo>
                    <a:pt x="234" y="2736"/>
                  </a:lnTo>
                  <a:lnTo>
                    <a:pt x="2769" y="2502"/>
                  </a:lnTo>
                  <a:lnTo>
                    <a:pt x="25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2"/>
            <p:cNvSpPr/>
            <p:nvPr/>
          </p:nvSpPr>
          <p:spPr>
            <a:xfrm>
              <a:off x="6898725" y="3989100"/>
              <a:ext cx="69225" cy="68400"/>
            </a:xfrm>
            <a:custGeom>
              <a:avLst/>
              <a:gdLst/>
              <a:ahLst/>
              <a:cxnLst/>
              <a:rect l="l" t="t" r="r" b="b"/>
              <a:pathLst>
                <a:path w="2769" h="2736" extrusionOk="0">
                  <a:moveTo>
                    <a:pt x="2535" y="1"/>
                  </a:moveTo>
                  <a:lnTo>
                    <a:pt x="0" y="234"/>
                  </a:lnTo>
                  <a:lnTo>
                    <a:pt x="200" y="2736"/>
                  </a:lnTo>
                  <a:lnTo>
                    <a:pt x="2769"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2"/>
            <p:cNvSpPr/>
            <p:nvPr/>
          </p:nvSpPr>
          <p:spPr>
            <a:xfrm>
              <a:off x="6840350" y="4057475"/>
              <a:ext cx="70075" cy="70075"/>
            </a:xfrm>
            <a:custGeom>
              <a:avLst/>
              <a:gdLst/>
              <a:ahLst/>
              <a:cxnLst/>
              <a:rect l="l" t="t" r="r" b="b"/>
              <a:pathLst>
                <a:path w="2803" h="2803" extrusionOk="0">
                  <a:moveTo>
                    <a:pt x="2535" y="1"/>
                  </a:moveTo>
                  <a:lnTo>
                    <a:pt x="0" y="268"/>
                  </a:lnTo>
                  <a:lnTo>
                    <a:pt x="267" y="2803"/>
                  </a:lnTo>
                  <a:lnTo>
                    <a:pt x="2802"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2"/>
            <p:cNvSpPr/>
            <p:nvPr/>
          </p:nvSpPr>
          <p:spPr>
            <a:xfrm>
              <a:off x="6782800" y="4127525"/>
              <a:ext cx="70075" cy="69250"/>
            </a:xfrm>
            <a:custGeom>
              <a:avLst/>
              <a:gdLst/>
              <a:ahLst/>
              <a:cxnLst/>
              <a:rect l="l" t="t" r="r" b="b"/>
              <a:pathLst>
                <a:path w="2803" h="2770" extrusionOk="0">
                  <a:moveTo>
                    <a:pt x="2569" y="1"/>
                  </a:moveTo>
                  <a:lnTo>
                    <a:pt x="0" y="201"/>
                  </a:lnTo>
                  <a:lnTo>
                    <a:pt x="267" y="2770"/>
                  </a:lnTo>
                  <a:lnTo>
                    <a:pt x="2802" y="2503"/>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2"/>
            <p:cNvSpPr/>
            <p:nvPr/>
          </p:nvSpPr>
          <p:spPr>
            <a:xfrm>
              <a:off x="6724425" y="4196750"/>
              <a:ext cx="70075" cy="68400"/>
            </a:xfrm>
            <a:custGeom>
              <a:avLst/>
              <a:gdLst/>
              <a:ahLst/>
              <a:cxnLst/>
              <a:rect l="l" t="t" r="r" b="b"/>
              <a:pathLst>
                <a:path w="2803" h="2736" extrusionOk="0">
                  <a:moveTo>
                    <a:pt x="2602" y="1"/>
                  </a:moveTo>
                  <a:lnTo>
                    <a:pt x="0" y="234"/>
                  </a:lnTo>
                  <a:lnTo>
                    <a:pt x="267" y="2736"/>
                  </a:lnTo>
                  <a:lnTo>
                    <a:pt x="2802" y="2536"/>
                  </a:lnTo>
                  <a:lnTo>
                    <a:pt x="26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2"/>
            <p:cNvSpPr/>
            <p:nvPr/>
          </p:nvSpPr>
          <p:spPr>
            <a:xfrm>
              <a:off x="6731100" y="4260125"/>
              <a:ext cx="70075" cy="68400"/>
            </a:xfrm>
            <a:custGeom>
              <a:avLst/>
              <a:gdLst/>
              <a:ahLst/>
              <a:cxnLst/>
              <a:rect l="l" t="t" r="r" b="b"/>
              <a:pathLst>
                <a:path w="2803" h="2736" extrusionOk="0">
                  <a:moveTo>
                    <a:pt x="2535" y="1"/>
                  </a:moveTo>
                  <a:lnTo>
                    <a:pt x="0" y="201"/>
                  </a:lnTo>
                  <a:lnTo>
                    <a:pt x="234" y="2736"/>
                  </a:lnTo>
                  <a:lnTo>
                    <a:pt x="2802"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2"/>
            <p:cNvSpPr/>
            <p:nvPr/>
          </p:nvSpPr>
          <p:spPr>
            <a:xfrm>
              <a:off x="6736925" y="4323500"/>
              <a:ext cx="69250" cy="68425"/>
            </a:xfrm>
            <a:custGeom>
              <a:avLst/>
              <a:gdLst/>
              <a:ahLst/>
              <a:cxnLst/>
              <a:rect l="l" t="t" r="r" b="b"/>
              <a:pathLst>
                <a:path w="2770" h="2737" extrusionOk="0">
                  <a:moveTo>
                    <a:pt x="2569" y="1"/>
                  </a:moveTo>
                  <a:lnTo>
                    <a:pt x="1" y="201"/>
                  </a:lnTo>
                  <a:lnTo>
                    <a:pt x="234" y="2736"/>
                  </a:lnTo>
                  <a:lnTo>
                    <a:pt x="2769" y="2503"/>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2"/>
            <p:cNvSpPr/>
            <p:nvPr/>
          </p:nvSpPr>
          <p:spPr>
            <a:xfrm>
              <a:off x="6742775" y="4386050"/>
              <a:ext cx="69225" cy="70075"/>
            </a:xfrm>
            <a:custGeom>
              <a:avLst/>
              <a:gdLst/>
              <a:ahLst/>
              <a:cxnLst/>
              <a:rect l="l" t="t" r="r" b="b"/>
              <a:pathLst>
                <a:path w="2769" h="2803" extrusionOk="0">
                  <a:moveTo>
                    <a:pt x="2535" y="1"/>
                  </a:moveTo>
                  <a:lnTo>
                    <a:pt x="0" y="234"/>
                  </a:lnTo>
                  <a:lnTo>
                    <a:pt x="234" y="2803"/>
                  </a:lnTo>
                  <a:lnTo>
                    <a:pt x="2769"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2"/>
            <p:cNvSpPr/>
            <p:nvPr/>
          </p:nvSpPr>
          <p:spPr>
            <a:xfrm>
              <a:off x="6748600" y="4449425"/>
              <a:ext cx="70075" cy="69250"/>
            </a:xfrm>
            <a:custGeom>
              <a:avLst/>
              <a:gdLst/>
              <a:ahLst/>
              <a:cxnLst/>
              <a:rect l="l" t="t" r="r" b="b"/>
              <a:pathLst>
                <a:path w="2803" h="2770" extrusionOk="0">
                  <a:moveTo>
                    <a:pt x="2536" y="1"/>
                  </a:moveTo>
                  <a:lnTo>
                    <a:pt x="1" y="268"/>
                  </a:lnTo>
                  <a:lnTo>
                    <a:pt x="268" y="2769"/>
                  </a:lnTo>
                  <a:lnTo>
                    <a:pt x="2803" y="2569"/>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2"/>
            <p:cNvSpPr/>
            <p:nvPr/>
          </p:nvSpPr>
          <p:spPr>
            <a:xfrm>
              <a:off x="6755275" y="4513650"/>
              <a:ext cx="68400" cy="68400"/>
            </a:xfrm>
            <a:custGeom>
              <a:avLst/>
              <a:gdLst/>
              <a:ahLst/>
              <a:cxnLst/>
              <a:rect l="l" t="t" r="r" b="b"/>
              <a:pathLst>
                <a:path w="2736" h="2736" extrusionOk="0">
                  <a:moveTo>
                    <a:pt x="2536" y="0"/>
                  </a:moveTo>
                  <a:lnTo>
                    <a:pt x="1" y="200"/>
                  </a:lnTo>
                  <a:lnTo>
                    <a:pt x="201" y="2736"/>
                  </a:lnTo>
                  <a:lnTo>
                    <a:pt x="2736" y="2502"/>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2"/>
            <p:cNvSpPr/>
            <p:nvPr/>
          </p:nvSpPr>
          <p:spPr>
            <a:xfrm>
              <a:off x="6760275" y="4576200"/>
              <a:ext cx="69250" cy="69225"/>
            </a:xfrm>
            <a:custGeom>
              <a:avLst/>
              <a:gdLst/>
              <a:ahLst/>
              <a:cxnLst/>
              <a:rect l="l" t="t" r="r" b="b"/>
              <a:pathLst>
                <a:path w="2770" h="2769" extrusionOk="0">
                  <a:moveTo>
                    <a:pt x="2536" y="0"/>
                  </a:moveTo>
                  <a:lnTo>
                    <a:pt x="1" y="234"/>
                  </a:lnTo>
                  <a:lnTo>
                    <a:pt x="234" y="2769"/>
                  </a:lnTo>
                  <a:lnTo>
                    <a:pt x="2769"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2"/>
            <p:cNvSpPr/>
            <p:nvPr/>
          </p:nvSpPr>
          <p:spPr>
            <a:xfrm>
              <a:off x="6766125" y="4639575"/>
              <a:ext cx="70075" cy="68400"/>
            </a:xfrm>
            <a:custGeom>
              <a:avLst/>
              <a:gdLst/>
              <a:ahLst/>
              <a:cxnLst/>
              <a:rect l="l" t="t" r="r" b="b"/>
              <a:pathLst>
                <a:path w="2803" h="2736" extrusionOk="0">
                  <a:moveTo>
                    <a:pt x="2535" y="0"/>
                  </a:moveTo>
                  <a:lnTo>
                    <a:pt x="0" y="234"/>
                  </a:lnTo>
                  <a:lnTo>
                    <a:pt x="267" y="2736"/>
                  </a:lnTo>
                  <a:lnTo>
                    <a:pt x="2802" y="2535"/>
                  </a:lnTo>
                  <a:lnTo>
                    <a:pt x="25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2"/>
            <p:cNvSpPr/>
            <p:nvPr/>
          </p:nvSpPr>
          <p:spPr>
            <a:xfrm>
              <a:off x="6836175" y="4697100"/>
              <a:ext cx="69225" cy="68425"/>
            </a:xfrm>
            <a:custGeom>
              <a:avLst/>
              <a:gdLst/>
              <a:ahLst/>
              <a:cxnLst/>
              <a:rect l="l" t="t" r="r" b="b"/>
              <a:pathLst>
                <a:path w="2769" h="2737" extrusionOk="0">
                  <a:moveTo>
                    <a:pt x="2535" y="1"/>
                  </a:moveTo>
                  <a:lnTo>
                    <a:pt x="0" y="234"/>
                  </a:lnTo>
                  <a:lnTo>
                    <a:pt x="200" y="2736"/>
                  </a:lnTo>
                  <a:lnTo>
                    <a:pt x="2769"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2"/>
            <p:cNvSpPr/>
            <p:nvPr/>
          </p:nvSpPr>
          <p:spPr>
            <a:xfrm>
              <a:off x="6905375" y="4753825"/>
              <a:ext cx="69250" cy="69225"/>
            </a:xfrm>
            <a:custGeom>
              <a:avLst/>
              <a:gdLst/>
              <a:ahLst/>
              <a:cxnLst/>
              <a:rect l="l" t="t" r="r" b="b"/>
              <a:pathLst>
                <a:path w="2770" h="2769" extrusionOk="0">
                  <a:moveTo>
                    <a:pt x="2536" y="0"/>
                  </a:moveTo>
                  <a:lnTo>
                    <a:pt x="1" y="267"/>
                  </a:lnTo>
                  <a:lnTo>
                    <a:pt x="234" y="2769"/>
                  </a:lnTo>
                  <a:lnTo>
                    <a:pt x="2770" y="2569"/>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2"/>
            <p:cNvSpPr/>
            <p:nvPr/>
          </p:nvSpPr>
          <p:spPr>
            <a:xfrm>
              <a:off x="6974600" y="4811350"/>
              <a:ext cx="70075" cy="70075"/>
            </a:xfrm>
            <a:custGeom>
              <a:avLst/>
              <a:gdLst/>
              <a:ahLst/>
              <a:cxnLst/>
              <a:rect l="l" t="t" r="r" b="b"/>
              <a:pathLst>
                <a:path w="2803" h="2803" extrusionOk="0">
                  <a:moveTo>
                    <a:pt x="2536" y="1"/>
                  </a:moveTo>
                  <a:lnTo>
                    <a:pt x="1" y="268"/>
                  </a:lnTo>
                  <a:lnTo>
                    <a:pt x="267" y="2803"/>
                  </a:lnTo>
                  <a:lnTo>
                    <a:pt x="2803" y="2536"/>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2"/>
            <p:cNvSpPr/>
            <p:nvPr/>
          </p:nvSpPr>
          <p:spPr>
            <a:xfrm>
              <a:off x="7037975" y="4806350"/>
              <a:ext cx="70075" cy="68400"/>
            </a:xfrm>
            <a:custGeom>
              <a:avLst/>
              <a:gdLst/>
              <a:ahLst/>
              <a:cxnLst/>
              <a:rect l="l" t="t" r="r" b="b"/>
              <a:pathLst>
                <a:path w="2803" h="2736" extrusionOk="0">
                  <a:moveTo>
                    <a:pt x="2569" y="1"/>
                  </a:moveTo>
                  <a:lnTo>
                    <a:pt x="1" y="201"/>
                  </a:lnTo>
                  <a:lnTo>
                    <a:pt x="268" y="2736"/>
                  </a:lnTo>
                  <a:lnTo>
                    <a:pt x="2803" y="2502"/>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2"/>
            <p:cNvSpPr/>
            <p:nvPr/>
          </p:nvSpPr>
          <p:spPr>
            <a:xfrm>
              <a:off x="7097200" y="4736300"/>
              <a:ext cx="68400" cy="70075"/>
            </a:xfrm>
            <a:custGeom>
              <a:avLst/>
              <a:gdLst/>
              <a:ahLst/>
              <a:cxnLst/>
              <a:rect l="l" t="t" r="r" b="b"/>
              <a:pathLst>
                <a:path w="2736" h="2803" extrusionOk="0">
                  <a:moveTo>
                    <a:pt x="2535" y="1"/>
                  </a:moveTo>
                  <a:lnTo>
                    <a:pt x="0" y="268"/>
                  </a:lnTo>
                  <a:lnTo>
                    <a:pt x="200" y="2803"/>
                  </a:lnTo>
                  <a:lnTo>
                    <a:pt x="2735"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2"/>
            <p:cNvSpPr/>
            <p:nvPr/>
          </p:nvSpPr>
          <p:spPr>
            <a:xfrm>
              <a:off x="7160575" y="4731300"/>
              <a:ext cx="68400" cy="68400"/>
            </a:xfrm>
            <a:custGeom>
              <a:avLst/>
              <a:gdLst/>
              <a:ahLst/>
              <a:cxnLst/>
              <a:rect l="l" t="t" r="r" b="b"/>
              <a:pathLst>
                <a:path w="2736" h="2736" extrusionOk="0">
                  <a:moveTo>
                    <a:pt x="2535" y="1"/>
                  </a:moveTo>
                  <a:lnTo>
                    <a:pt x="0" y="201"/>
                  </a:lnTo>
                  <a:lnTo>
                    <a:pt x="200" y="2736"/>
                  </a:lnTo>
                  <a:lnTo>
                    <a:pt x="2735" y="2502"/>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2"/>
            <p:cNvSpPr/>
            <p:nvPr/>
          </p:nvSpPr>
          <p:spPr>
            <a:xfrm>
              <a:off x="7218100" y="4661250"/>
              <a:ext cx="69250" cy="70075"/>
            </a:xfrm>
            <a:custGeom>
              <a:avLst/>
              <a:gdLst/>
              <a:ahLst/>
              <a:cxnLst/>
              <a:rect l="l" t="t" r="r" b="b"/>
              <a:pathLst>
                <a:path w="2770" h="2803" extrusionOk="0">
                  <a:moveTo>
                    <a:pt x="2536" y="1"/>
                  </a:moveTo>
                  <a:lnTo>
                    <a:pt x="1" y="267"/>
                  </a:lnTo>
                  <a:lnTo>
                    <a:pt x="234" y="2803"/>
                  </a:lnTo>
                  <a:lnTo>
                    <a:pt x="2769" y="2536"/>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2"/>
            <p:cNvSpPr/>
            <p:nvPr/>
          </p:nvSpPr>
          <p:spPr>
            <a:xfrm>
              <a:off x="7274825" y="4592875"/>
              <a:ext cx="70075" cy="68400"/>
            </a:xfrm>
            <a:custGeom>
              <a:avLst/>
              <a:gdLst/>
              <a:ahLst/>
              <a:cxnLst/>
              <a:rect l="l" t="t" r="r" b="b"/>
              <a:pathLst>
                <a:path w="2803" h="2736" extrusionOk="0">
                  <a:moveTo>
                    <a:pt x="2569" y="0"/>
                  </a:moveTo>
                  <a:lnTo>
                    <a:pt x="0" y="234"/>
                  </a:lnTo>
                  <a:lnTo>
                    <a:pt x="267" y="2736"/>
                  </a:lnTo>
                  <a:lnTo>
                    <a:pt x="2802" y="2535"/>
                  </a:lnTo>
                  <a:lnTo>
                    <a:pt x="25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2"/>
            <p:cNvSpPr/>
            <p:nvPr/>
          </p:nvSpPr>
          <p:spPr>
            <a:xfrm>
              <a:off x="7333200" y="4523650"/>
              <a:ext cx="70075" cy="69250"/>
            </a:xfrm>
            <a:custGeom>
              <a:avLst/>
              <a:gdLst/>
              <a:ahLst/>
              <a:cxnLst/>
              <a:rect l="l" t="t" r="r" b="b"/>
              <a:pathLst>
                <a:path w="2803" h="2770" extrusionOk="0">
                  <a:moveTo>
                    <a:pt x="2569" y="1"/>
                  </a:moveTo>
                  <a:lnTo>
                    <a:pt x="0" y="201"/>
                  </a:lnTo>
                  <a:lnTo>
                    <a:pt x="234" y="2769"/>
                  </a:lnTo>
                  <a:lnTo>
                    <a:pt x="2802" y="2502"/>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2"/>
            <p:cNvSpPr/>
            <p:nvPr/>
          </p:nvSpPr>
          <p:spPr>
            <a:xfrm>
              <a:off x="7397400" y="4516975"/>
              <a:ext cx="69250" cy="69250"/>
            </a:xfrm>
            <a:custGeom>
              <a:avLst/>
              <a:gdLst/>
              <a:ahLst/>
              <a:cxnLst/>
              <a:rect l="l" t="t" r="r" b="b"/>
              <a:pathLst>
                <a:path w="2770" h="2770" extrusionOk="0">
                  <a:moveTo>
                    <a:pt x="2536" y="1"/>
                  </a:moveTo>
                  <a:lnTo>
                    <a:pt x="1" y="268"/>
                  </a:lnTo>
                  <a:lnTo>
                    <a:pt x="234" y="2769"/>
                  </a:lnTo>
                  <a:lnTo>
                    <a:pt x="2769" y="2569"/>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2"/>
            <p:cNvSpPr/>
            <p:nvPr/>
          </p:nvSpPr>
          <p:spPr>
            <a:xfrm>
              <a:off x="7460775" y="4511150"/>
              <a:ext cx="70075" cy="70075"/>
            </a:xfrm>
            <a:custGeom>
              <a:avLst/>
              <a:gdLst/>
              <a:ahLst/>
              <a:cxnLst/>
              <a:rect l="l" t="t" r="r" b="b"/>
              <a:pathLst>
                <a:path w="2803" h="2803" extrusionOk="0">
                  <a:moveTo>
                    <a:pt x="2536" y="0"/>
                  </a:moveTo>
                  <a:lnTo>
                    <a:pt x="1" y="234"/>
                  </a:lnTo>
                  <a:lnTo>
                    <a:pt x="234" y="2802"/>
                  </a:lnTo>
                  <a:lnTo>
                    <a:pt x="2803"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2"/>
            <p:cNvSpPr/>
            <p:nvPr/>
          </p:nvSpPr>
          <p:spPr>
            <a:xfrm>
              <a:off x="7489125" y="4126700"/>
              <a:ext cx="69250" cy="68400"/>
            </a:xfrm>
            <a:custGeom>
              <a:avLst/>
              <a:gdLst/>
              <a:ahLst/>
              <a:cxnLst/>
              <a:rect l="l" t="t" r="r" b="b"/>
              <a:pathLst>
                <a:path w="2770" h="2736" extrusionOk="0">
                  <a:moveTo>
                    <a:pt x="2536" y="1"/>
                  </a:moveTo>
                  <a:lnTo>
                    <a:pt x="1" y="201"/>
                  </a:lnTo>
                  <a:lnTo>
                    <a:pt x="234" y="2736"/>
                  </a:lnTo>
                  <a:lnTo>
                    <a:pt x="2770" y="2502"/>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2"/>
            <p:cNvSpPr/>
            <p:nvPr/>
          </p:nvSpPr>
          <p:spPr>
            <a:xfrm>
              <a:off x="7552525" y="4120025"/>
              <a:ext cx="70075" cy="69250"/>
            </a:xfrm>
            <a:custGeom>
              <a:avLst/>
              <a:gdLst/>
              <a:ahLst/>
              <a:cxnLst/>
              <a:rect l="l" t="t" r="r" b="b"/>
              <a:pathLst>
                <a:path w="2803" h="2770" extrusionOk="0">
                  <a:moveTo>
                    <a:pt x="2535" y="1"/>
                  </a:moveTo>
                  <a:lnTo>
                    <a:pt x="0" y="268"/>
                  </a:lnTo>
                  <a:lnTo>
                    <a:pt x="234" y="2769"/>
                  </a:lnTo>
                  <a:lnTo>
                    <a:pt x="2802"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2"/>
            <p:cNvSpPr/>
            <p:nvPr/>
          </p:nvSpPr>
          <p:spPr>
            <a:xfrm>
              <a:off x="7610900" y="4051650"/>
              <a:ext cx="68400" cy="68400"/>
            </a:xfrm>
            <a:custGeom>
              <a:avLst/>
              <a:gdLst/>
              <a:ahLst/>
              <a:cxnLst/>
              <a:rect l="l" t="t" r="r" b="b"/>
              <a:pathLst>
                <a:path w="2736" h="2736" extrusionOk="0">
                  <a:moveTo>
                    <a:pt x="2535" y="0"/>
                  </a:moveTo>
                  <a:lnTo>
                    <a:pt x="0" y="201"/>
                  </a:lnTo>
                  <a:lnTo>
                    <a:pt x="200" y="2736"/>
                  </a:lnTo>
                  <a:lnTo>
                    <a:pt x="2735" y="2502"/>
                  </a:lnTo>
                  <a:lnTo>
                    <a:pt x="25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2"/>
            <p:cNvSpPr/>
            <p:nvPr/>
          </p:nvSpPr>
          <p:spPr>
            <a:xfrm>
              <a:off x="7668425" y="3981600"/>
              <a:ext cx="69250" cy="70075"/>
            </a:xfrm>
            <a:custGeom>
              <a:avLst/>
              <a:gdLst/>
              <a:ahLst/>
              <a:cxnLst/>
              <a:rect l="l" t="t" r="r" b="b"/>
              <a:pathLst>
                <a:path w="2770" h="2803" extrusionOk="0">
                  <a:moveTo>
                    <a:pt x="2536" y="0"/>
                  </a:moveTo>
                  <a:lnTo>
                    <a:pt x="1" y="267"/>
                  </a:lnTo>
                  <a:lnTo>
                    <a:pt x="234" y="2802"/>
                  </a:lnTo>
                  <a:lnTo>
                    <a:pt x="2769" y="2536"/>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2"/>
            <p:cNvSpPr/>
            <p:nvPr/>
          </p:nvSpPr>
          <p:spPr>
            <a:xfrm>
              <a:off x="7725125" y="3912375"/>
              <a:ext cx="70075" cy="69250"/>
            </a:xfrm>
            <a:custGeom>
              <a:avLst/>
              <a:gdLst/>
              <a:ahLst/>
              <a:cxnLst/>
              <a:rect l="l" t="t" r="r" b="b"/>
              <a:pathLst>
                <a:path w="2803" h="2770" extrusionOk="0">
                  <a:moveTo>
                    <a:pt x="2569" y="1"/>
                  </a:moveTo>
                  <a:lnTo>
                    <a:pt x="1" y="268"/>
                  </a:lnTo>
                  <a:lnTo>
                    <a:pt x="268" y="2769"/>
                  </a:lnTo>
                  <a:lnTo>
                    <a:pt x="2803" y="2569"/>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2"/>
            <p:cNvSpPr/>
            <p:nvPr/>
          </p:nvSpPr>
          <p:spPr>
            <a:xfrm>
              <a:off x="7789350" y="3906550"/>
              <a:ext cx="69250" cy="70075"/>
            </a:xfrm>
            <a:custGeom>
              <a:avLst/>
              <a:gdLst/>
              <a:ahLst/>
              <a:cxnLst/>
              <a:rect l="l" t="t" r="r" b="b"/>
              <a:pathLst>
                <a:path w="2770" h="2803" extrusionOk="0">
                  <a:moveTo>
                    <a:pt x="2536" y="0"/>
                  </a:moveTo>
                  <a:lnTo>
                    <a:pt x="0" y="234"/>
                  </a:lnTo>
                  <a:lnTo>
                    <a:pt x="234" y="2802"/>
                  </a:lnTo>
                  <a:lnTo>
                    <a:pt x="2769"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2"/>
            <p:cNvSpPr/>
            <p:nvPr/>
          </p:nvSpPr>
          <p:spPr>
            <a:xfrm>
              <a:off x="7852725" y="3901550"/>
              <a:ext cx="70075" cy="68400"/>
            </a:xfrm>
            <a:custGeom>
              <a:avLst/>
              <a:gdLst/>
              <a:ahLst/>
              <a:cxnLst/>
              <a:rect l="l" t="t" r="r" b="b"/>
              <a:pathLst>
                <a:path w="2803" h="2736" extrusionOk="0">
                  <a:moveTo>
                    <a:pt x="2536" y="0"/>
                  </a:moveTo>
                  <a:lnTo>
                    <a:pt x="1" y="200"/>
                  </a:lnTo>
                  <a:lnTo>
                    <a:pt x="234" y="2735"/>
                  </a:lnTo>
                  <a:lnTo>
                    <a:pt x="2803"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2"/>
            <p:cNvSpPr/>
            <p:nvPr/>
          </p:nvSpPr>
          <p:spPr>
            <a:xfrm>
              <a:off x="7916100" y="3894875"/>
              <a:ext cx="70075" cy="70075"/>
            </a:xfrm>
            <a:custGeom>
              <a:avLst/>
              <a:gdLst/>
              <a:ahLst/>
              <a:cxnLst/>
              <a:rect l="l" t="t" r="r" b="b"/>
              <a:pathLst>
                <a:path w="2803" h="2803" extrusionOk="0">
                  <a:moveTo>
                    <a:pt x="2603" y="0"/>
                  </a:moveTo>
                  <a:lnTo>
                    <a:pt x="1" y="267"/>
                  </a:lnTo>
                  <a:lnTo>
                    <a:pt x="268" y="2802"/>
                  </a:lnTo>
                  <a:lnTo>
                    <a:pt x="2803" y="2569"/>
                  </a:lnTo>
                  <a:lnTo>
                    <a:pt x="26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2"/>
            <p:cNvSpPr/>
            <p:nvPr/>
          </p:nvSpPr>
          <p:spPr>
            <a:xfrm>
              <a:off x="7981150" y="3889875"/>
              <a:ext cx="68400" cy="69225"/>
            </a:xfrm>
            <a:custGeom>
              <a:avLst/>
              <a:gdLst/>
              <a:ahLst/>
              <a:cxnLst/>
              <a:rect l="l" t="t" r="r" b="b"/>
              <a:pathLst>
                <a:path w="2736" h="2769" extrusionOk="0">
                  <a:moveTo>
                    <a:pt x="2536" y="0"/>
                  </a:moveTo>
                  <a:lnTo>
                    <a:pt x="1" y="200"/>
                  </a:lnTo>
                  <a:lnTo>
                    <a:pt x="201" y="2769"/>
                  </a:lnTo>
                  <a:lnTo>
                    <a:pt x="2736" y="2502"/>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2"/>
            <p:cNvSpPr/>
            <p:nvPr/>
          </p:nvSpPr>
          <p:spPr>
            <a:xfrm>
              <a:off x="8049525" y="3947400"/>
              <a:ext cx="70075" cy="68425"/>
            </a:xfrm>
            <a:custGeom>
              <a:avLst/>
              <a:gdLst/>
              <a:ahLst/>
              <a:cxnLst/>
              <a:rect l="l" t="t" r="r" b="b"/>
              <a:pathLst>
                <a:path w="2803" h="2737" extrusionOk="0">
                  <a:moveTo>
                    <a:pt x="2536" y="1"/>
                  </a:moveTo>
                  <a:lnTo>
                    <a:pt x="1" y="201"/>
                  </a:lnTo>
                  <a:lnTo>
                    <a:pt x="268" y="2736"/>
                  </a:lnTo>
                  <a:lnTo>
                    <a:pt x="2803" y="2503"/>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2"/>
            <p:cNvSpPr/>
            <p:nvPr/>
          </p:nvSpPr>
          <p:spPr>
            <a:xfrm>
              <a:off x="8119575" y="4004950"/>
              <a:ext cx="70075" cy="68400"/>
            </a:xfrm>
            <a:custGeom>
              <a:avLst/>
              <a:gdLst/>
              <a:ahLst/>
              <a:cxnLst/>
              <a:rect l="l" t="t" r="r" b="b"/>
              <a:pathLst>
                <a:path w="2803" h="2736" extrusionOk="0">
                  <a:moveTo>
                    <a:pt x="2536" y="0"/>
                  </a:moveTo>
                  <a:lnTo>
                    <a:pt x="1" y="201"/>
                  </a:lnTo>
                  <a:lnTo>
                    <a:pt x="234" y="2736"/>
                  </a:lnTo>
                  <a:lnTo>
                    <a:pt x="2803" y="2502"/>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2"/>
            <p:cNvSpPr/>
            <p:nvPr/>
          </p:nvSpPr>
          <p:spPr>
            <a:xfrm>
              <a:off x="8189625" y="4061650"/>
              <a:ext cx="68425" cy="69250"/>
            </a:xfrm>
            <a:custGeom>
              <a:avLst/>
              <a:gdLst/>
              <a:ahLst/>
              <a:cxnLst/>
              <a:rect l="l" t="t" r="r" b="b"/>
              <a:pathLst>
                <a:path w="2737" h="2770" extrusionOk="0">
                  <a:moveTo>
                    <a:pt x="2536" y="1"/>
                  </a:moveTo>
                  <a:lnTo>
                    <a:pt x="1" y="234"/>
                  </a:lnTo>
                  <a:lnTo>
                    <a:pt x="201" y="2769"/>
                  </a:lnTo>
                  <a:lnTo>
                    <a:pt x="2736" y="2569"/>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2"/>
            <p:cNvSpPr/>
            <p:nvPr/>
          </p:nvSpPr>
          <p:spPr>
            <a:xfrm>
              <a:off x="8194650" y="4125875"/>
              <a:ext cx="70075" cy="68400"/>
            </a:xfrm>
            <a:custGeom>
              <a:avLst/>
              <a:gdLst/>
              <a:ahLst/>
              <a:cxnLst/>
              <a:rect l="l" t="t" r="r" b="b"/>
              <a:pathLst>
                <a:path w="2803" h="2736" extrusionOk="0">
                  <a:moveTo>
                    <a:pt x="2535" y="0"/>
                  </a:moveTo>
                  <a:lnTo>
                    <a:pt x="0" y="200"/>
                  </a:lnTo>
                  <a:lnTo>
                    <a:pt x="234" y="2735"/>
                  </a:lnTo>
                  <a:lnTo>
                    <a:pt x="2802" y="2502"/>
                  </a:lnTo>
                  <a:lnTo>
                    <a:pt x="25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2"/>
            <p:cNvSpPr/>
            <p:nvPr/>
          </p:nvSpPr>
          <p:spPr>
            <a:xfrm>
              <a:off x="8200475" y="4188400"/>
              <a:ext cx="70075" cy="69250"/>
            </a:xfrm>
            <a:custGeom>
              <a:avLst/>
              <a:gdLst/>
              <a:ahLst/>
              <a:cxnLst/>
              <a:rect l="l" t="t" r="r" b="b"/>
              <a:pathLst>
                <a:path w="2803" h="2770" extrusionOk="0">
                  <a:moveTo>
                    <a:pt x="2569" y="1"/>
                  </a:moveTo>
                  <a:lnTo>
                    <a:pt x="1" y="234"/>
                  </a:lnTo>
                  <a:lnTo>
                    <a:pt x="267" y="2770"/>
                  </a:lnTo>
                  <a:lnTo>
                    <a:pt x="2803" y="2536"/>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2"/>
            <p:cNvSpPr/>
            <p:nvPr/>
          </p:nvSpPr>
          <p:spPr>
            <a:xfrm>
              <a:off x="8207150" y="4251800"/>
              <a:ext cx="68400" cy="68400"/>
            </a:xfrm>
            <a:custGeom>
              <a:avLst/>
              <a:gdLst/>
              <a:ahLst/>
              <a:cxnLst/>
              <a:rect l="l" t="t" r="r" b="b"/>
              <a:pathLst>
                <a:path w="2736" h="2736" extrusionOk="0">
                  <a:moveTo>
                    <a:pt x="2536" y="0"/>
                  </a:moveTo>
                  <a:lnTo>
                    <a:pt x="0" y="234"/>
                  </a:lnTo>
                  <a:lnTo>
                    <a:pt x="201" y="2735"/>
                  </a:lnTo>
                  <a:lnTo>
                    <a:pt x="2736"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2"/>
            <p:cNvSpPr/>
            <p:nvPr/>
          </p:nvSpPr>
          <p:spPr>
            <a:xfrm>
              <a:off x="8212150" y="4315175"/>
              <a:ext cx="70075" cy="69225"/>
            </a:xfrm>
            <a:custGeom>
              <a:avLst/>
              <a:gdLst/>
              <a:ahLst/>
              <a:cxnLst/>
              <a:rect l="l" t="t" r="r" b="b"/>
              <a:pathLst>
                <a:path w="2803" h="2769" extrusionOk="0">
                  <a:moveTo>
                    <a:pt x="2536" y="0"/>
                  </a:moveTo>
                  <a:lnTo>
                    <a:pt x="1" y="200"/>
                  </a:lnTo>
                  <a:lnTo>
                    <a:pt x="267" y="2769"/>
                  </a:lnTo>
                  <a:lnTo>
                    <a:pt x="2803" y="2502"/>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2"/>
            <p:cNvSpPr/>
            <p:nvPr/>
          </p:nvSpPr>
          <p:spPr>
            <a:xfrm>
              <a:off x="8218825" y="4377725"/>
              <a:ext cx="69250" cy="70075"/>
            </a:xfrm>
            <a:custGeom>
              <a:avLst/>
              <a:gdLst/>
              <a:ahLst/>
              <a:cxnLst/>
              <a:rect l="l" t="t" r="r" b="b"/>
              <a:pathLst>
                <a:path w="2770" h="2803" extrusionOk="0">
                  <a:moveTo>
                    <a:pt x="2536" y="0"/>
                  </a:moveTo>
                  <a:lnTo>
                    <a:pt x="0" y="267"/>
                  </a:lnTo>
                  <a:lnTo>
                    <a:pt x="234" y="2802"/>
                  </a:lnTo>
                  <a:lnTo>
                    <a:pt x="2769"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2"/>
            <p:cNvSpPr/>
            <p:nvPr/>
          </p:nvSpPr>
          <p:spPr>
            <a:xfrm>
              <a:off x="8224650" y="4441100"/>
              <a:ext cx="69250" cy="69225"/>
            </a:xfrm>
            <a:custGeom>
              <a:avLst/>
              <a:gdLst/>
              <a:ahLst/>
              <a:cxnLst/>
              <a:rect l="l" t="t" r="r" b="b"/>
              <a:pathLst>
                <a:path w="2770" h="2769" extrusionOk="0">
                  <a:moveTo>
                    <a:pt x="2536" y="0"/>
                  </a:moveTo>
                  <a:lnTo>
                    <a:pt x="1" y="267"/>
                  </a:lnTo>
                  <a:lnTo>
                    <a:pt x="201" y="2769"/>
                  </a:lnTo>
                  <a:lnTo>
                    <a:pt x="2770" y="2569"/>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2"/>
            <p:cNvSpPr/>
            <p:nvPr/>
          </p:nvSpPr>
          <p:spPr>
            <a:xfrm>
              <a:off x="8229675" y="4505300"/>
              <a:ext cx="70075" cy="68400"/>
            </a:xfrm>
            <a:custGeom>
              <a:avLst/>
              <a:gdLst/>
              <a:ahLst/>
              <a:cxnLst/>
              <a:rect l="l" t="t" r="r" b="b"/>
              <a:pathLst>
                <a:path w="2803" h="2736" extrusionOk="0">
                  <a:moveTo>
                    <a:pt x="2569" y="1"/>
                  </a:moveTo>
                  <a:lnTo>
                    <a:pt x="0" y="201"/>
                  </a:lnTo>
                  <a:lnTo>
                    <a:pt x="267" y="2736"/>
                  </a:lnTo>
                  <a:lnTo>
                    <a:pt x="2802" y="2503"/>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2"/>
            <p:cNvSpPr/>
            <p:nvPr/>
          </p:nvSpPr>
          <p:spPr>
            <a:xfrm>
              <a:off x="8172950" y="4573700"/>
              <a:ext cx="68425" cy="69225"/>
            </a:xfrm>
            <a:custGeom>
              <a:avLst/>
              <a:gdLst/>
              <a:ahLst/>
              <a:cxnLst/>
              <a:rect l="l" t="t" r="r" b="b"/>
              <a:pathLst>
                <a:path w="2737" h="2769" extrusionOk="0">
                  <a:moveTo>
                    <a:pt x="2536" y="0"/>
                  </a:moveTo>
                  <a:lnTo>
                    <a:pt x="1" y="267"/>
                  </a:lnTo>
                  <a:lnTo>
                    <a:pt x="201" y="2769"/>
                  </a:lnTo>
                  <a:lnTo>
                    <a:pt x="2736"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2"/>
            <p:cNvSpPr/>
            <p:nvPr/>
          </p:nvSpPr>
          <p:spPr>
            <a:xfrm>
              <a:off x="8114575" y="4642900"/>
              <a:ext cx="69250" cy="69250"/>
            </a:xfrm>
            <a:custGeom>
              <a:avLst/>
              <a:gdLst/>
              <a:ahLst/>
              <a:cxnLst/>
              <a:rect l="l" t="t" r="r" b="b"/>
              <a:pathLst>
                <a:path w="2770" h="2770" extrusionOk="0">
                  <a:moveTo>
                    <a:pt x="2536" y="1"/>
                  </a:moveTo>
                  <a:lnTo>
                    <a:pt x="1" y="234"/>
                  </a:lnTo>
                  <a:lnTo>
                    <a:pt x="234" y="2769"/>
                  </a:lnTo>
                  <a:lnTo>
                    <a:pt x="2769" y="2536"/>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2"/>
            <p:cNvSpPr/>
            <p:nvPr/>
          </p:nvSpPr>
          <p:spPr>
            <a:xfrm>
              <a:off x="8057050" y="4712125"/>
              <a:ext cx="70075" cy="69225"/>
            </a:xfrm>
            <a:custGeom>
              <a:avLst/>
              <a:gdLst/>
              <a:ahLst/>
              <a:cxnLst/>
              <a:rect l="l" t="t" r="r" b="b"/>
              <a:pathLst>
                <a:path w="2803" h="2769" extrusionOk="0">
                  <a:moveTo>
                    <a:pt x="2535" y="0"/>
                  </a:moveTo>
                  <a:lnTo>
                    <a:pt x="0" y="234"/>
                  </a:lnTo>
                  <a:lnTo>
                    <a:pt x="234" y="2769"/>
                  </a:lnTo>
                  <a:lnTo>
                    <a:pt x="2802" y="2502"/>
                  </a:lnTo>
                  <a:lnTo>
                    <a:pt x="25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2"/>
            <p:cNvSpPr/>
            <p:nvPr/>
          </p:nvSpPr>
          <p:spPr>
            <a:xfrm>
              <a:off x="7993650" y="4717950"/>
              <a:ext cx="69250" cy="69250"/>
            </a:xfrm>
            <a:custGeom>
              <a:avLst/>
              <a:gdLst/>
              <a:ahLst/>
              <a:cxnLst/>
              <a:rect l="l" t="t" r="r" b="b"/>
              <a:pathLst>
                <a:path w="2770" h="2770" extrusionOk="0">
                  <a:moveTo>
                    <a:pt x="2536" y="1"/>
                  </a:moveTo>
                  <a:lnTo>
                    <a:pt x="1" y="234"/>
                  </a:lnTo>
                  <a:lnTo>
                    <a:pt x="234" y="2769"/>
                  </a:lnTo>
                  <a:lnTo>
                    <a:pt x="2770" y="2536"/>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2"/>
            <p:cNvSpPr/>
            <p:nvPr/>
          </p:nvSpPr>
          <p:spPr>
            <a:xfrm>
              <a:off x="7923600" y="4660425"/>
              <a:ext cx="70075" cy="70075"/>
            </a:xfrm>
            <a:custGeom>
              <a:avLst/>
              <a:gdLst/>
              <a:ahLst/>
              <a:cxnLst/>
              <a:rect l="l" t="t" r="r" b="b"/>
              <a:pathLst>
                <a:path w="2803" h="2803" extrusionOk="0">
                  <a:moveTo>
                    <a:pt x="2536" y="0"/>
                  </a:moveTo>
                  <a:lnTo>
                    <a:pt x="1" y="234"/>
                  </a:lnTo>
                  <a:lnTo>
                    <a:pt x="234" y="2802"/>
                  </a:lnTo>
                  <a:lnTo>
                    <a:pt x="2803"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2"/>
            <p:cNvSpPr/>
            <p:nvPr/>
          </p:nvSpPr>
          <p:spPr>
            <a:xfrm>
              <a:off x="7860225" y="4666250"/>
              <a:ext cx="69250" cy="69250"/>
            </a:xfrm>
            <a:custGeom>
              <a:avLst/>
              <a:gdLst/>
              <a:ahLst/>
              <a:cxnLst/>
              <a:rect l="l" t="t" r="r" b="b"/>
              <a:pathLst>
                <a:path w="2770" h="2770" extrusionOk="0">
                  <a:moveTo>
                    <a:pt x="2536" y="1"/>
                  </a:moveTo>
                  <a:lnTo>
                    <a:pt x="1" y="234"/>
                  </a:lnTo>
                  <a:lnTo>
                    <a:pt x="234" y="2769"/>
                  </a:lnTo>
                  <a:lnTo>
                    <a:pt x="2769" y="2569"/>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2"/>
            <p:cNvSpPr/>
            <p:nvPr/>
          </p:nvSpPr>
          <p:spPr>
            <a:xfrm>
              <a:off x="7790175" y="4609550"/>
              <a:ext cx="70075" cy="68400"/>
            </a:xfrm>
            <a:custGeom>
              <a:avLst/>
              <a:gdLst/>
              <a:ahLst/>
              <a:cxnLst/>
              <a:rect l="l" t="t" r="r" b="b"/>
              <a:pathLst>
                <a:path w="2803" h="2736" extrusionOk="0">
                  <a:moveTo>
                    <a:pt x="2569" y="0"/>
                  </a:moveTo>
                  <a:lnTo>
                    <a:pt x="1" y="201"/>
                  </a:lnTo>
                  <a:lnTo>
                    <a:pt x="234" y="2736"/>
                  </a:lnTo>
                  <a:lnTo>
                    <a:pt x="2803" y="2502"/>
                  </a:lnTo>
                  <a:lnTo>
                    <a:pt x="25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2"/>
            <p:cNvSpPr/>
            <p:nvPr/>
          </p:nvSpPr>
          <p:spPr>
            <a:xfrm>
              <a:off x="7720975" y="4552000"/>
              <a:ext cx="69225" cy="68400"/>
            </a:xfrm>
            <a:custGeom>
              <a:avLst/>
              <a:gdLst/>
              <a:ahLst/>
              <a:cxnLst/>
              <a:rect l="l" t="t" r="r" b="b"/>
              <a:pathLst>
                <a:path w="2769" h="2736" extrusionOk="0">
                  <a:moveTo>
                    <a:pt x="2569" y="1"/>
                  </a:moveTo>
                  <a:lnTo>
                    <a:pt x="0" y="201"/>
                  </a:lnTo>
                  <a:lnTo>
                    <a:pt x="234" y="2736"/>
                  </a:lnTo>
                  <a:lnTo>
                    <a:pt x="2769" y="2503"/>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2"/>
            <p:cNvSpPr/>
            <p:nvPr/>
          </p:nvSpPr>
          <p:spPr>
            <a:xfrm>
              <a:off x="7651750" y="4494475"/>
              <a:ext cx="69250" cy="69225"/>
            </a:xfrm>
            <a:custGeom>
              <a:avLst/>
              <a:gdLst/>
              <a:ahLst/>
              <a:cxnLst/>
              <a:rect l="l" t="t" r="r" b="b"/>
              <a:pathLst>
                <a:path w="2770" h="2769" extrusionOk="0">
                  <a:moveTo>
                    <a:pt x="2536" y="0"/>
                  </a:moveTo>
                  <a:lnTo>
                    <a:pt x="1" y="200"/>
                  </a:lnTo>
                  <a:lnTo>
                    <a:pt x="234" y="2769"/>
                  </a:lnTo>
                  <a:lnTo>
                    <a:pt x="2769" y="2502"/>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2"/>
            <p:cNvSpPr/>
            <p:nvPr/>
          </p:nvSpPr>
          <p:spPr>
            <a:xfrm>
              <a:off x="7587550" y="4499475"/>
              <a:ext cx="70075" cy="70075"/>
            </a:xfrm>
            <a:custGeom>
              <a:avLst/>
              <a:gdLst/>
              <a:ahLst/>
              <a:cxnLst/>
              <a:rect l="l" t="t" r="r" b="b"/>
              <a:pathLst>
                <a:path w="2803" h="2803" extrusionOk="0">
                  <a:moveTo>
                    <a:pt x="2569" y="0"/>
                  </a:moveTo>
                  <a:lnTo>
                    <a:pt x="0" y="267"/>
                  </a:lnTo>
                  <a:lnTo>
                    <a:pt x="267" y="2802"/>
                  </a:lnTo>
                  <a:lnTo>
                    <a:pt x="2802" y="2569"/>
                  </a:lnTo>
                  <a:lnTo>
                    <a:pt x="25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2"/>
            <p:cNvSpPr/>
            <p:nvPr/>
          </p:nvSpPr>
          <p:spPr>
            <a:xfrm>
              <a:off x="7524150" y="4506150"/>
              <a:ext cx="70075" cy="68400"/>
            </a:xfrm>
            <a:custGeom>
              <a:avLst/>
              <a:gdLst/>
              <a:ahLst/>
              <a:cxnLst/>
              <a:rect l="l" t="t" r="r" b="b"/>
              <a:pathLst>
                <a:path w="2803" h="2736" extrusionOk="0">
                  <a:moveTo>
                    <a:pt x="2536" y="0"/>
                  </a:moveTo>
                  <a:lnTo>
                    <a:pt x="1" y="200"/>
                  </a:lnTo>
                  <a:lnTo>
                    <a:pt x="268" y="2735"/>
                  </a:lnTo>
                  <a:lnTo>
                    <a:pt x="2803"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2"/>
            <p:cNvSpPr/>
            <p:nvPr/>
          </p:nvSpPr>
          <p:spPr>
            <a:xfrm>
              <a:off x="7761000" y="4155050"/>
              <a:ext cx="324425" cy="321925"/>
            </a:xfrm>
            <a:custGeom>
              <a:avLst/>
              <a:gdLst/>
              <a:ahLst/>
              <a:cxnLst/>
              <a:rect l="l" t="t" r="r" b="b"/>
              <a:pathLst>
                <a:path w="12977" h="12877" fill="none" extrusionOk="0">
                  <a:moveTo>
                    <a:pt x="10408" y="7339"/>
                  </a:moveTo>
                  <a:lnTo>
                    <a:pt x="12976" y="7072"/>
                  </a:lnTo>
                  <a:lnTo>
                    <a:pt x="12709" y="4571"/>
                  </a:lnTo>
                  <a:lnTo>
                    <a:pt x="10174" y="4771"/>
                  </a:lnTo>
                  <a:lnTo>
                    <a:pt x="9974" y="2269"/>
                  </a:lnTo>
                  <a:lnTo>
                    <a:pt x="7406" y="2502"/>
                  </a:lnTo>
                  <a:lnTo>
                    <a:pt x="7172" y="1"/>
                  </a:lnTo>
                  <a:lnTo>
                    <a:pt x="4637" y="201"/>
                  </a:lnTo>
                  <a:lnTo>
                    <a:pt x="4870" y="2736"/>
                  </a:lnTo>
                  <a:lnTo>
                    <a:pt x="2335" y="3003"/>
                  </a:lnTo>
                  <a:lnTo>
                    <a:pt x="2535" y="5505"/>
                  </a:lnTo>
                  <a:lnTo>
                    <a:pt x="0" y="5738"/>
                  </a:lnTo>
                  <a:lnTo>
                    <a:pt x="234" y="8273"/>
                  </a:lnTo>
                  <a:lnTo>
                    <a:pt x="2802" y="8040"/>
                  </a:lnTo>
                  <a:lnTo>
                    <a:pt x="3036" y="10575"/>
                  </a:lnTo>
                  <a:lnTo>
                    <a:pt x="5571" y="10308"/>
                  </a:lnTo>
                  <a:lnTo>
                    <a:pt x="5804" y="12877"/>
                  </a:lnTo>
                  <a:lnTo>
                    <a:pt x="8340" y="12610"/>
                  </a:lnTo>
                  <a:lnTo>
                    <a:pt x="8139" y="10075"/>
                  </a:lnTo>
                  <a:lnTo>
                    <a:pt x="10675" y="9874"/>
                  </a:lnTo>
                  <a:close/>
                </a:path>
              </a:pathLst>
            </a:custGeom>
            <a:noFill/>
            <a:ln w="108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2"/>
            <p:cNvSpPr/>
            <p:nvPr/>
          </p:nvSpPr>
          <p:spPr>
            <a:xfrm>
              <a:off x="6933750" y="4230950"/>
              <a:ext cx="323575" cy="321925"/>
            </a:xfrm>
            <a:custGeom>
              <a:avLst/>
              <a:gdLst/>
              <a:ahLst/>
              <a:cxnLst/>
              <a:rect l="l" t="t" r="r" b="b"/>
              <a:pathLst>
                <a:path w="12943" h="12877" fill="none" extrusionOk="0">
                  <a:moveTo>
                    <a:pt x="12943" y="7139"/>
                  </a:moveTo>
                  <a:lnTo>
                    <a:pt x="12742" y="4570"/>
                  </a:lnTo>
                  <a:lnTo>
                    <a:pt x="10207" y="4770"/>
                  </a:lnTo>
                  <a:lnTo>
                    <a:pt x="7639" y="5037"/>
                  </a:lnTo>
                  <a:lnTo>
                    <a:pt x="7405" y="2502"/>
                  </a:lnTo>
                  <a:lnTo>
                    <a:pt x="7138" y="0"/>
                  </a:lnTo>
                  <a:lnTo>
                    <a:pt x="4603" y="200"/>
                  </a:lnTo>
                  <a:lnTo>
                    <a:pt x="4870" y="2735"/>
                  </a:lnTo>
                  <a:lnTo>
                    <a:pt x="5104" y="5304"/>
                  </a:lnTo>
                  <a:lnTo>
                    <a:pt x="2569" y="5504"/>
                  </a:lnTo>
                  <a:lnTo>
                    <a:pt x="0" y="5738"/>
                  </a:lnTo>
                  <a:lnTo>
                    <a:pt x="234" y="8306"/>
                  </a:lnTo>
                  <a:lnTo>
                    <a:pt x="2769" y="8039"/>
                  </a:lnTo>
                  <a:lnTo>
                    <a:pt x="5304" y="7806"/>
                  </a:lnTo>
                  <a:lnTo>
                    <a:pt x="5571" y="10341"/>
                  </a:lnTo>
                  <a:lnTo>
                    <a:pt x="5804" y="12876"/>
                  </a:lnTo>
                  <a:lnTo>
                    <a:pt x="8373" y="12643"/>
                  </a:lnTo>
                  <a:lnTo>
                    <a:pt x="8106" y="10074"/>
                  </a:lnTo>
                  <a:lnTo>
                    <a:pt x="7872" y="7572"/>
                  </a:lnTo>
                  <a:lnTo>
                    <a:pt x="10407" y="7339"/>
                  </a:lnTo>
                  <a:close/>
                </a:path>
              </a:pathLst>
            </a:custGeom>
            <a:noFill/>
            <a:ln w="108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924"/>
        <p:cNvGrpSpPr/>
        <p:nvPr/>
      </p:nvGrpSpPr>
      <p:grpSpPr>
        <a:xfrm>
          <a:off x="0" y="0"/>
          <a:ext cx="0" cy="0"/>
          <a:chOff x="0" y="0"/>
          <a:chExt cx="0" cy="0"/>
        </a:xfrm>
      </p:grpSpPr>
      <p:sp>
        <p:nvSpPr>
          <p:cNvPr id="925" name="Google Shape;925;p43"/>
          <p:cNvSpPr/>
          <p:nvPr/>
        </p:nvSpPr>
        <p:spPr>
          <a:xfrm>
            <a:off x="798350" y="1698450"/>
            <a:ext cx="3588600" cy="17466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Explore computer science</a:t>
            </a:r>
            <a:endParaRPr/>
          </a:p>
        </p:txBody>
      </p:sp>
      <p:sp>
        <p:nvSpPr>
          <p:cNvPr id="927" name="Google Shape;927;p43"/>
          <p:cNvSpPr txBox="1">
            <a:spLocks noGrp="1"/>
          </p:cNvSpPr>
          <p:nvPr>
            <p:ph type="subTitle" idx="3"/>
          </p:nvPr>
        </p:nvSpPr>
        <p:spPr>
          <a:xfrm>
            <a:off x="897338" y="2437500"/>
            <a:ext cx="3390600" cy="7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a:t>
            </a:r>
            <a:r>
              <a:rPr lang="en">
                <a:solidFill>
                  <a:schemeClr val="lt1"/>
                </a:solidFill>
                <a:highlight>
                  <a:schemeClr val="dk1"/>
                </a:highlight>
              </a:rPr>
              <a:t>the smallest</a:t>
            </a:r>
            <a:r>
              <a:rPr lang="en"/>
              <a:t> in the Solar System</a:t>
            </a:r>
            <a:endParaRPr/>
          </a:p>
        </p:txBody>
      </p:sp>
      <p:sp>
        <p:nvSpPr>
          <p:cNvPr id="928" name="Google Shape;928;p43"/>
          <p:cNvSpPr txBox="1">
            <a:spLocks noGrp="1"/>
          </p:cNvSpPr>
          <p:nvPr>
            <p:ph type="subTitle" idx="1"/>
          </p:nvPr>
        </p:nvSpPr>
        <p:spPr>
          <a:xfrm>
            <a:off x="897338" y="1992600"/>
            <a:ext cx="3390600" cy="44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Theory</a:t>
            </a:r>
            <a:endParaRPr/>
          </a:p>
        </p:txBody>
      </p:sp>
      <p:sp>
        <p:nvSpPr>
          <p:cNvPr id="929" name="Google Shape;929;p43"/>
          <p:cNvSpPr txBox="1">
            <a:spLocks noGrp="1"/>
          </p:cNvSpPr>
          <p:nvPr>
            <p:ph type="subTitle" idx="2"/>
          </p:nvPr>
        </p:nvSpPr>
        <p:spPr>
          <a:xfrm>
            <a:off x="4856037" y="1992600"/>
            <a:ext cx="3390600" cy="44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Design</a:t>
            </a:r>
            <a:endParaRPr/>
          </a:p>
        </p:txBody>
      </p:sp>
      <p:sp>
        <p:nvSpPr>
          <p:cNvPr id="930" name="Google Shape;930;p43"/>
          <p:cNvSpPr txBox="1">
            <a:spLocks noGrp="1"/>
          </p:cNvSpPr>
          <p:nvPr>
            <p:ph type="subTitle" idx="4"/>
          </p:nvPr>
        </p:nvSpPr>
        <p:spPr>
          <a:xfrm>
            <a:off x="4856038" y="2437500"/>
            <a:ext cx="3390600" cy="7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actually a cold place. It’s </a:t>
            </a:r>
            <a:r>
              <a:rPr lang="en">
                <a:solidFill>
                  <a:schemeClr val="lt1"/>
                </a:solidFill>
                <a:highlight>
                  <a:schemeClr val="dk1"/>
                </a:highlight>
              </a:rPr>
              <a:t>full of iron</a:t>
            </a:r>
            <a:r>
              <a:rPr lang="en"/>
              <a:t> oxide dust</a:t>
            </a:r>
            <a:endParaRPr/>
          </a:p>
        </p:txBody>
      </p:sp>
      <p:grpSp>
        <p:nvGrpSpPr>
          <p:cNvPr id="931" name="Google Shape;931;p43"/>
          <p:cNvGrpSpPr/>
          <p:nvPr/>
        </p:nvGrpSpPr>
        <p:grpSpPr>
          <a:xfrm>
            <a:off x="3429048" y="3339729"/>
            <a:ext cx="502173" cy="502172"/>
            <a:chOff x="2913983" y="4329790"/>
            <a:chExt cx="591627" cy="591626"/>
          </a:xfrm>
        </p:grpSpPr>
        <p:sp>
          <p:nvSpPr>
            <p:cNvPr id="932" name="Google Shape;932;p43"/>
            <p:cNvSpPr/>
            <p:nvPr/>
          </p:nvSpPr>
          <p:spPr>
            <a:xfrm>
              <a:off x="2913983" y="4329790"/>
              <a:ext cx="591627" cy="589162"/>
            </a:xfrm>
            <a:custGeom>
              <a:avLst/>
              <a:gdLst/>
              <a:ahLst/>
              <a:cxnLst/>
              <a:rect l="l" t="t" r="r" b="b"/>
              <a:pathLst>
                <a:path w="16079" h="16012" extrusionOk="0">
                  <a:moveTo>
                    <a:pt x="4070" y="0"/>
                  </a:moveTo>
                  <a:lnTo>
                    <a:pt x="4070" y="1001"/>
                  </a:lnTo>
                  <a:lnTo>
                    <a:pt x="3069" y="1001"/>
                  </a:lnTo>
                  <a:lnTo>
                    <a:pt x="3069" y="2002"/>
                  </a:lnTo>
                  <a:lnTo>
                    <a:pt x="3069" y="3002"/>
                  </a:lnTo>
                  <a:lnTo>
                    <a:pt x="3069" y="4003"/>
                  </a:lnTo>
                  <a:lnTo>
                    <a:pt x="1001" y="4003"/>
                  </a:lnTo>
                  <a:lnTo>
                    <a:pt x="1001" y="5004"/>
                  </a:lnTo>
                  <a:lnTo>
                    <a:pt x="0" y="5004"/>
                  </a:lnTo>
                  <a:lnTo>
                    <a:pt x="0" y="6005"/>
                  </a:lnTo>
                  <a:lnTo>
                    <a:pt x="0" y="7005"/>
                  </a:lnTo>
                  <a:lnTo>
                    <a:pt x="0" y="8006"/>
                  </a:lnTo>
                  <a:lnTo>
                    <a:pt x="0" y="10007"/>
                  </a:lnTo>
                  <a:lnTo>
                    <a:pt x="1001" y="10007"/>
                  </a:lnTo>
                  <a:lnTo>
                    <a:pt x="1001" y="11008"/>
                  </a:lnTo>
                  <a:lnTo>
                    <a:pt x="2002" y="11008"/>
                  </a:lnTo>
                  <a:lnTo>
                    <a:pt x="2002" y="12009"/>
                  </a:lnTo>
                  <a:lnTo>
                    <a:pt x="3003" y="12009"/>
                  </a:lnTo>
                  <a:lnTo>
                    <a:pt x="3003" y="13010"/>
                  </a:lnTo>
                  <a:lnTo>
                    <a:pt x="4003" y="13010"/>
                  </a:lnTo>
                  <a:lnTo>
                    <a:pt x="4003" y="15011"/>
                  </a:lnTo>
                  <a:lnTo>
                    <a:pt x="4003" y="16012"/>
                  </a:lnTo>
                  <a:lnTo>
                    <a:pt x="14077" y="16012"/>
                  </a:lnTo>
                  <a:lnTo>
                    <a:pt x="14077" y="13010"/>
                  </a:lnTo>
                  <a:lnTo>
                    <a:pt x="15078" y="13010"/>
                  </a:lnTo>
                  <a:lnTo>
                    <a:pt x="15078" y="10041"/>
                  </a:lnTo>
                  <a:lnTo>
                    <a:pt x="16079" y="10041"/>
                  </a:lnTo>
                  <a:lnTo>
                    <a:pt x="16079" y="3002"/>
                  </a:lnTo>
                  <a:lnTo>
                    <a:pt x="15078" y="3002"/>
                  </a:lnTo>
                  <a:lnTo>
                    <a:pt x="15078" y="2002"/>
                  </a:lnTo>
                  <a:lnTo>
                    <a:pt x="15078" y="1001"/>
                  </a:lnTo>
                  <a:lnTo>
                    <a:pt x="14077" y="1001"/>
                  </a:lnTo>
                  <a:lnTo>
                    <a:pt x="14077" y="0"/>
                  </a:lnTo>
                  <a:lnTo>
                    <a:pt x="13076" y="0"/>
                  </a:lnTo>
                  <a:lnTo>
                    <a:pt x="13076" y="1001"/>
                  </a:lnTo>
                  <a:lnTo>
                    <a:pt x="12076" y="1001"/>
                  </a:lnTo>
                  <a:lnTo>
                    <a:pt x="12076" y="0"/>
                  </a:lnTo>
                  <a:lnTo>
                    <a:pt x="10074" y="0"/>
                  </a:lnTo>
                  <a:lnTo>
                    <a:pt x="10074" y="1001"/>
                  </a:lnTo>
                  <a:lnTo>
                    <a:pt x="9074" y="1001"/>
                  </a:lnTo>
                  <a:lnTo>
                    <a:pt x="9074" y="0"/>
                  </a:lnTo>
                  <a:lnTo>
                    <a:pt x="7072" y="0"/>
                  </a:lnTo>
                  <a:lnTo>
                    <a:pt x="7072" y="1001"/>
                  </a:lnTo>
                  <a:lnTo>
                    <a:pt x="6071" y="1001"/>
                  </a:lnTo>
                  <a:lnTo>
                    <a:pt x="60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3"/>
            <p:cNvSpPr/>
            <p:nvPr/>
          </p:nvSpPr>
          <p:spPr>
            <a:xfrm>
              <a:off x="3431946" y="4366621"/>
              <a:ext cx="36832" cy="73664"/>
            </a:xfrm>
            <a:custGeom>
              <a:avLst/>
              <a:gdLst/>
              <a:ahLst/>
              <a:cxnLst/>
              <a:rect l="l" t="t" r="r" b="b"/>
              <a:pathLst>
                <a:path w="1001" h="2002" extrusionOk="0">
                  <a:moveTo>
                    <a:pt x="0" y="0"/>
                  </a:moveTo>
                  <a:lnTo>
                    <a:pt x="0" y="1001"/>
                  </a:lnTo>
                  <a:lnTo>
                    <a:pt x="0" y="2001"/>
                  </a:lnTo>
                  <a:lnTo>
                    <a:pt x="1001" y="2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3"/>
            <p:cNvSpPr/>
            <p:nvPr/>
          </p:nvSpPr>
          <p:spPr>
            <a:xfrm>
              <a:off x="3358283" y="4366621"/>
              <a:ext cx="36869" cy="73664"/>
            </a:xfrm>
            <a:custGeom>
              <a:avLst/>
              <a:gdLst/>
              <a:ahLst/>
              <a:cxnLst/>
              <a:rect l="l" t="t" r="r" b="b"/>
              <a:pathLst>
                <a:path w="1002" h="2002" extrusionOk="0">
                  <a:moveTo>
                    <a:pt x="1" y="0"/>
                  </a:moveTo>
                  <a:lnTo>
                    <a:pt x="1" y="1001"/>
                  </a:lnTo>
                  <a:lnTo>
                    <a:pt x="1" y="2001"/>
                  </a:lnTo>
                  <a:lnTo>
                    <a:pt x="1001" y="2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3"/>
            <p:cNvSpPr/>
            <p:nvPr/>
          </p:nvSpPr>
          <p:spPr>
            <a:xfrm>
              <a:off x="3246610" y="4366621"/>
              <a:ext cx="36832" cy="73664"/>
            </a:xfrm>
            <a:custGeom>
              <a:avLst/>
              <a:gdLst/>
              <a:ahLst/>
              <a:cxnLst/>
              <a:rect l="l" t="t" r="r" b="b"/>
              <a:pathLst>
                <a:path w="1001" h="2002" extrusionOk="0">
                  <a:moveTo>
                    <a:pt x="0" y="0"/>
                  </a:moveTo>
                  <a:lnTo>
                    <a:pt x="0" y="1001"/>
                  </a:lnTo>
                  <a:lnTo>
                    <a:pt x="0" y="2001"/>
                  </a:lnTo>
                  <a:lnTo>
                    <a:pt x="1001" y="2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3"/>
            <p:cNvSpPr/>
            <p:nvPr/>
          </p:nvSpPr>
          <p:spPr>
            <a:xfrm>
              <a:off x="3468741" y="4440248"/>
              <a:ext cx="36869" cy="259000"/>
            </a:xfrm>
            <a:custGeom>
              <a:avLst/>
              <a:gdLst/>
              <a:ahLst/>
              <a:cxnLst/>
              <a:rect l="l" t="t" r="r" b="b"/>
              <a:pathLst>
                <a:path w="1002" h="7039" extrusionOk="0">
                  <a:moveTo>
                    <a:pt x="1" y="0"/>
                  </a:moveTo>
                  <a:lnTo>
                    <a:pt x="1" y="7039"/>
                  </a:lnTo>
                  <a:lnTo>
                    <a:pt x="1002" y="7039"/>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3"/>
            <p:cNvSpPr/>
            <p:nvPr/>
          </p:nvSpPr>
          <p:spPr>
            <a:xfrm>
              <a:off x="3431946" y="4699210"/>
              <a:ext cx="36832" cy="110495"/>
            </a:xfrm>
            <a:custGeom>
              <a:avLst/>
              <a:gdLst/>
              <a:ahLst/>
              <a:cxnLst/>
              <a:rect l="l" t="t" r="r" b="b"/>
              <a:pathLst>
                <a:path w="1001" h="3003" extrusionOk="0">
                  <a:moveTo>
                    <a:pt x="0" y="1"/>
                  </a:moveTo>
                  <a:lnTo>
                    <a:pt x="0" y="3003"/>
                  </a:lnTo>
                  <a:lnTo>
                    <a:pt x="1001" y="3003"/>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3"/>
            <p:cNvSpPr/>
            <p:nvPr/>
          </p:nvSpPr>
          <p:spPr>
            <a:xfrm>
              <a:off x="3062488" y="4810920"/>
              <a:ext cx="369495" cy="110495"/>
            </a:xfrm>
            <a:custGeom>
              <a:avLst/>
              <a:gdLst/>
              <a:ahLst/>
              <a:cxnLst/>
              <a:rect l="l" t="t" r="r" b="b"/>
              <a:pathLst>
                <a:path w="10042" h="3003" extrusionOk="0">
                  <a:moveTo>
                    <a:pt x="1" y="0"/>
                  </a:moveTo>
                  <a:lnTo>
                    <a:pt x="1" y="2002"/>
                  </a:lnTo>
                  <a:lnTo>
                    <a:pt x="1" y="3002"/>
                  </a:lnTo>
                  <a:lnTo>
                    <a:pt x="10041" y="3002"/>
                  </a:lnTo>
                  <a:lnTo>
                    <a:pt x="10041" y="0"/>
                  </a:lnTo>
                  <a:lnTo>
                    <a:pt x="9040" y="0"/>
                  </a:lnTo>
                  <a:lnTo>
                    <a:pt x="904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3"/>
            <p:cNvSpPr/>
            <p:nvPr/>
          </p:nvSpPr>
          <p:spPr>
            <a:xfrm>
              <a:off x="2950815" y="4366621"/>
              <a:ext cx="111710" cy="222168"/>
            </a:xfrm>
            <a:custGeom>
              <a:avLst/>
              <a:gdLst/>
              <a:ahLst/>
              <a:cxnLst/>
              <a:rect l="l" t="t" r="r" b="b"/>
              <a:pathLst>
                <a:path w="3036" h="6038" extrusionOk="0">
                  <a:moveTo>
                    <a:pt x="2002" y="0"/>
                  </a:moveTo>
                  <a:lnTo>
                    <a:pt x="2002" y="1001"/>
                  </a:lnTo>
                  <a:lnTo>
                    <a:pt x="2002" y="2001"/>
                  </a:lnTo>
                  <a:lnTo>
                    <a:pt x="2002" y="3002"/>
                  </a:lnTo>
                  <a:lnTo>
                    <a:pt x="0" y="3002"/>
                  </a:lnTo>
                  <a:lnTo>
                    <a:pt x="0" y="4036"/>
                  </a:lnTo>
                  <a:lnTo>
                    <a:pt x="2002" y="4036"/>
                  </a:lnTo>
                  <a:lnTo>
                    <a:pt x="2002" y="5037"/>
                  </a:lnTo>
                  <a:lnTo>
                    <a:pt x="2002" y="6038"/>
                  </a:lnTo>
                  <a:lnTo>
                    <a:pt x="3036" y="6038"/>
                  </a:lnTo>
                  <a:lnTo>
                    <a:pt x="3036" y="5037"/>
                  </a:lnTo>
                  <a:lnTo>
                    <a:pt x="3036" y="4036"/>
                  </a:lnTo>
                  <a:lnTo>
                    <a:pt x="3036" y="3002"/>
                  </a:lnTo>
                  <a:lnTo>
                    <a:pt x="3036" y="2001"/>
                  </a:lnTo>
                  <a:lnTo>
                    <a:pt x="3036" y="1001"/>
                  </a:lnTo>
                  <a:lnTo>
                    <a:pt x="30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3"/>
            <p:cNvSpPr/>
            <p:nvPr/>
          </p:nvSpPr>
          <p:spPr>
            <a:xfrm>
              <a:off x="3136151" y="4366621"/>
              <a:ext cx="36832" cy="73664"/>
            </a:xfrm>
            <a:custGeom>
              <a:avLst/>
              <a:gdLst/>
              <a:ahLst/>
              <a:cxnLst/>
              <a:rect l="l" t="t" r="r" b="b"/>
              <a:pathLst>
                <a:path w="1001" h="2002" extrusionOk="0">
                  <a:moveTo>
                    <a:pt x="0" y="0"/>
                  </a:moveTo>
                  <a:lnTo>
                    <a:pt x="0" y="1001"/>
                  </a:lnTo>
                  <a:lnTo>
                    <a:pt x="0" y="2001"/>
                  </a:lnTo>
                  <a:lnTo>
                    <a:pt x="1001" y="2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3"/>
            <p:cNvSpPr/>
            <p:nvPr/>
          </p:nvSpPr>
          <p:spPr>
            <a:xfrm>
              <a:off x="3062488" y="4329790"/>
              <a:ext cx="73700" cy="36832"/>
            </a:xfrm>
            <a:custGeom>
              <a:avLst/>
              <a:gdLst/>
              <a:ahLst/>
              <a:cxnLst/>
              <a:rect l="l" t="t" r="r" b="b"/>
              <a:pathLst>
                <a:path w="2003" h="1001" extrusionOk="0">
                  <a:moveTo>
                    <a:pt x="1" y="0"/>
                  </a:moveTo>
                  <a:lnTo>
                    <a:pt x="1" y="1001"/>
                  </a:lnTo>
                  <a:lnTo>
                    <a:pt x="2002" y="1001"/>
                  </a:lnTo>
                  <a:lnTo>
                    <a:pt x="2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3"/>
            <p:cNvSpPr/>
            <p:nvPr/>
          </p:nvSpPr>
          <p:spPr>
            <a:xfrm>
              <a:off x="3172946" y="4329790"/>
              <a:ext cx="73700" cy="36832"/>
            </a:xfrm>
            <a:custGeom>
              <a:avLst/>
              <a:gdLst/>
              <a:ahLst/>
              <a:cxnLst/>
              <a:rect l="l" t="t" r="r" b="b"/>
              <a:pathLst>
                <a:path w="2003" h="1001" extrusionOk="0">
                  <a:moveTo>
                    <a:pt x="1" y="0"/>
                  </a:moveTo>
                  <a:lnTo>
                    <a:pt x="1" y="1001"/>
                  </a:lnTo>
                  <a:lnTo>
                    <a:pt x="2002" y="1001"/>
                  </a:lnTo>
                  <a:lnTo>
                    <a:pt x="2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3"/>
            <p:cNvSpPr/>
            <p:nvPr/>
          </p:nvSpPr>
          <p:spPr>
            <a:xfrm>
              <a:off x="3283405" y="4329790"/>
              <a:ext cx="74915" cy="36832"/>
            </a:xfrm>
            <a:custGeom>
              <a:avLst/>
              <a:gdLst/>
              <a:ahLst/>
              <a:cxnLst/>
              <a:rect l="l" t="t" r="r" b="b"/>
              <a:pathLst>
                <a:path w="2036" h="1001" extrusionOk="0">
                  <a:moveTo>
                    <a:pt x="1" y="0"/>
                  </a:moveTo>
                  <a:lnTo>
                    <a:pt x="1" y="1001"/>
                  </a:lnTo>
                  <a:lnTo>
                    <a:pt x="2036" y="1001"/>
                  </a:lnTo>
                  <a:lnTo>
                    <a:pt x="20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3"/>
            <p:cNvSpPr/>
            <p:nvPr/>
          </p:nvSpPr>
          <p:spPr>
            <a:xfrm>
              <a:off x="3395114" y="4329790"/>
              <a:ext cx="36869" cy="36832"/>
            </a:xfrm>
            <a:custGeom>
              <a:avLst/>
              <a:gdLst/>
              <a:ahLst/>
              <a:cxnLst/>
              <a:rect l="l" t="t" r="r" b="b"/>
              <a:pathLst>
                <a:path w="1002"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3"/>
            <p:cNvSpPr/>
            <p:nvPr/>
          </p:nvSpPr>
          <p:spPr>
            <a:xfrm>
              <a:off x="2913983" y="4515125"/>
              <a:ext cx="148541" cy="295832"/>
            </a:xfrm>
            <a:custGeom>
              <a:avLst/>
              <a:gdLst/>
              <a:ahLst/>
              <a:cxnLst/>
              <a:rect l="l" t="t" r="r" b="b"/>
              <a:pathLst>
                <a:path w="4037" h="8040" extrusionOk="0">
                  <a:moveTo>
                    <a:pt x="0" y="0"/>
                  </a:moveTo>
                  <a:lnTo>
                    <a:pt x="0" y="1001"/>
                  </a:lnTo>
                  <a:lnTo>
                    <a:pt x="0" y="2002"/>
                  </a:lnTo>
                  <a:lnTo>
                    <a:pt x="0" y="3002"/>
                  </a:lnTo>
                  <a:lnTo>
                    <a:pt x="0" y="5004"/>
                  </a:lnTo>
                  <a:lnTo>
                    <a:pt x="1001" y="5004"/>
                  </a:lnTo>
                  <a:lnTo>
                    <a:pt x="1001" y="6005"/>
                  </a:lnTo>
                  <a:lnTo>
                    <a:pt x="2002" y="6005"/>
                  </a:lnTo>
                  <a:lnTo>
                    <a:pt x="2002" y="7005"/>
                  </a:lnTo>
                  <a:lnTo>
                    <a:pt x="3003" y="7005"/>
                  </a:lnTo>
                  <a:lnTo>
                    <a:pt x="3003" y="8039"/>
                  </a:lnTo>
                  <a:lnTo>
                    <a:pt x="4037" y="8039"/>
                  </a:lnTo>
                  <a:lnTo>
                    <a:pt x="4037" y="6005"/>
                  </a:lnTo>
                  <a:lnTo>
                    <a:pt x="3003" y="6005"/>
                  </a:lnTo>
                  <a:lnTo>
                    <a:pt x="3003" y="5004"/>
                  </a:lnTo>
                  <a:lnTo>
                    <a:pt x="2002" y="5004"/>
                  </a:lnTo>
                  <a:lnTo>
                    <a:pt x="2002" y="4003"/>
                  </a:lnTo>
                  <a:lnTo>
                    <a:pt x="1001" y="4003"/>
                  </a:lnTo>
                  <a:lnTo>
                    <a:pt x="1001" y="3002"/>
                  </a:lnTo>
                  <a:lnTo>
                    <a:pt x="1001" y="2002"/>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949"/>
        <p:cNvGrpSpPr/>
        <p:nvPr/>
      </p:nvGrpSpPr>
      <p:grpSpPr>
        <a:xfrm>
          <a:off x="0" y="0"/>
          <a:ext cx="0" cy="0"/>
          <a:chOff x="0" y="0"/>
          <a:chExt cx="0" cy="0"/>
        </a:xfrm>
      </p:grpSpPr>
      <p:sp>
        <p:nvSpPr>
          <p:cNvPr id="950" name="Google Shape;950;p44"/>
          <p:cNvSpPr txBox="1">
            <a:spLocks noGrp="1"/>
          </p:cNvSpPr>
          <p:nvPr>
            <p:ph type="title"/>
          </p:nvPr>
        </p:nvSpPr>
        <p:spPr>
          <a:xfrm>
            <a:off x="715100" y="4044450"/>
            <a:ext cx="7713900" cy="56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is worth </a:t>
            </a:r>
            <a:r>
              <a:rPr lang="en">
                <a:solidFill>
                  <a:schemeClr val="lt1"/>
                </a:solidFill>
                <a:highlight>
                  <a:schemeClr val="dk1"/>
                </a:highlight>
              </a:rPr>
              <a:t>a thousand</a:t>
            </a:r>
            <a:r>
              <a:rPr lang="en"/>
              <a:t> words</a:t>
            </a:r>
            <a:endParaRPr/>
          </a:p>
        </p:txBody>
      </p:sp>
      <p:grpSp>
        <p:nvGrpSpPr>
          <p:cNvPr id="951" name="Google Shape;951;p44"/>
          <p:cNvGrpSpPr/>
          <p:nvPr/>
        </p:nvGrpSpPr>
        <p:grpSpPr>
          <a:xfrm>
            <a:off x="8271160" y="4294911"/>
            <a:ext cx="564698" cy="627192"/>
            <a:chOff x="2877151" y="3108530"/>
            <a:chExt cx="665290" cy="738916"/>
          </a:xfrm>
        </p:grpSpPr>
        <p:sp>
          <p:nvSpPr>
            <p:cNvPr id="952" name="Google Shape;952;p44"/>
            <p:cNvSpPr/>
            <p:nvPr/>
          </p:nvSpPr>
          <p:spPr>
            <a:xfrm>
              <a:off x="2877151" y="3108530"/>
              <a:ext cx="665290" cy="736489"/>
            </a:xfrm>
            <a:custGeom>
              <a:avLst/>
              <a:gdLst/>
              <a:ahLst/>
              <a:cxnLst/>
              <a:rect l="l" t="t" r="r" b="b"/>
              <a:pathLst>
                <a:path w="18081" h="20016" extrusionOk="0">
                  <a:moveTo>
                    <a:pt x="3070" y="1"/>
                  </a:moveTo>
                  <a:lnTo>
                    <a:pt x="3070" y="1002"/>
                  </a:lnTo>
                  <a:lnTo>
                    <a:pt x="2002" y="1002"/>
                  </a:lnTo>
                  <a:lnTo>
                    <a:pt x="2002" y="2002"/>
                  </a:lnTo>
                  <a:lnTo>
                    <a:pt x="2002" y="3003"/>
                  </a:lnTo>
                  <a:lnTo>
                    <a:pt x="2002" y="4004"/>
                  </a:lnTo>
                  <a:lnTo>
                    <a:pt x="3003" y="4004"/>
                  </a:lnTo>
                  <a:lnTo>
                    <a:pt x="3003" y="5004"/>
                  </a:lnTo>
                  <a:lnTo>
                    <a:pt x="3003" y="6005"/>
                  </a:lnTo>
                  <a:lnTo>
                    <a:pt x="3003" y="7006"/>
                  </a:lnTo>
                  <a:lnTo>
                    <a:pt x="4004" y="7006"/>
                  </a:lnTo>
                  <a:lnTo>
                    <a:pt x="4004" y="8007"/>
                  </a:lnTo>
                  <a:lnTo>
                    <a:pt x="4004" y="9007"/>
                  </a:lnTo>
                  <a:lnTo>
                    <a:pt x="3003" y="9007"/>
                  </a:lnTo>
                  <a:lnTo>
                    <a:pt x="3003" y="8007"/>
                  </a:lnTo>
                  <a:lnTo>
                    <a:pt x="1" y="8007"/>
                  </a:lnTo>
                  <a:lnTo>
                    <a:pt x="1" y="9007"/>
                  </a:lnTo>
                  <a:lnTo>
                    <a:pt x="1" y="11009"/>
                  </a:lnTo>
                  <a:lnTo>
                    <a:pt x="1001" y="11009"/>
                  </a:lnTo>
                  <a:lnTo>
                    <a:pt x="1001" y="12009"/>
                  </a:lnTo>
                  <a:lnTo>
                    <a:pt x="2002" y="12009"/>
                  </a:lnTo>
                  <a:lnTo>
                    <a:pt x="2002" y="14011"/>
                  </a:lnTo>
                  <a:lnTo>
                    <a:pt x="3003" y="14011"/>
                  </a:lnTo>
                  <a:lnTo>
                    <a:pt x="3003" y="16012"/>
                  </a:lnTo>
                  <a:lnTo>
                    <a:pt x="4004" y="16012"/>
                  </a:lnTo>
                  <a:lnTo>
                    <a:pt x="4004" y="18014"/>
                  </a:lnTo>
                  <a:lnTo>
                    <a:pt x="5004" y="18014"/>
                  </a:lnTo>
                  <a:lnTo>
                    <a:pt x="5004" y="19014"/>
                  </a:lnTo>
                  <a:lnTo>
                    <a:pt x="5004" y="20015"/>
                  </a:lnTo>
                  <a:lnTo>
                    <a:pt x="15078" y="20015"/>
                  </a:lnTo>
                  <a:lnTo>
                    <a:pt x="15078" y="18014"/>
                  </a:lnTo>
                  <a:lnTo>
                    <a:pt x="16079" y="18014"/>
                  </a:lnTo>
                  <a:lnTo>
                    <a:pt x="16079" y="16012"/>
                  </a:lnTo>
                  <a:lnTo>
                    <a:pt x="17080" y="16012"/>
                  </a:lnTo>
                  <a:lnTo>
                    <a:pt x="17080" y="9941"/>
                  </a:lnTo>
                  <a:lnTo>
                    <a:pt x="18080" y="9941"/>
                  </a:lnTo>
                  <a:lnTo>
                    <a:pt x="18080" y="9041"/>
                  </a:lnTo>
                  <a:lnTo>
                    <a:pt x="18080" y="8040"/>
                  </a:lnTo>
                  <a:lnTo>
                    <a:pt x="18080" y="7039"/>
                  </a:lnTo>
                  <a:lnTo>
                    <a:pt x="18080" y="6039"/>
                  </a:lnTo>
                  <a:lnTo>
                    <a:pt x="18080" y="5038"/>
                  </a:lnTo>
                  <a:lnTo>
                    <a:pt x="18080" y="4037"/>
                  </a:lnTo>
                  <a:lnTo>
                    <a:pt x="18080" y="3036"/>
                  </a:lnTo>
                  <a:lnTo>
                    <a:pt x="17080" y="3036"/>
                  </a:lnTo>
                  <a:lnTo>
                    <a:pt x="17080" y="3003"/>
                  </a:lnTo>
                  <a:lnTo>
                    <a:pt x="17080" y="2002"/>
                  </a:lnTo>
                  <a:lnTo>
                    <a:pt x="14077" y="2002"/>
                  </a:lnTo>
                  <a:lnTo>
                    <a:pt x="14077" y="1002"/>
                  </a:lnTo>
                  <a:lnTo>
                    <a:pt x="11075" y="1002"/>
                  </a:lnTo>
                  <a:lnTo>
                    <a:pt x="11075" y="1"/>
                  </a:lnTo>
                  <a:lnTo>
                    <a:pt x="9074" y="1"/>
                  </a:lnTo>
                  <a:lnTo>
                    <a:pt x="9074" y="1002"/>
                  </a:lnTo>
                  <a:lnTo>
                    <a:pt x="8073" y="1002"/>
                  </a:lnTo>
                  <a:lnTo>
                    <a:pt x="8073" y="2002"/>
                  </a:lnTo>
                  <a:lnTo>
                    <a:pt x="8073" y="3003"/>
                  </a:lnTo>
                  <a:lnTo>
                    <a:pt x="8073" y="4004"/>
                  </a:lnTo>
                  <a:lnTo>
                    <a:pt x="8073" y="5004"/>
                  </a:lnTo>
                  <a:lnTo>
                    <a:pt x="8073" y="6005"/>
                  </a:lnTo>
                  <a:lnTo>
                    <a:pt x="8073" y="7006"/>
                  </a:lnTo>
                  <a:lnTo>
                    <a:pt x="7072" y="7006"/>
                  </a:lnTo>
                  <a:lnTo>
                    <a:pt x="7072" y="6005"/>
                  </a:lnTo>
                  <a:lnTo>
                    <a:pt x="7072" y="5004"/>
                  </a:lnTo>
                  <a:lnTo>
                    <a:pt x="7072" y="4004"/>
                  </a:lnTo>
                  <a:lnTo>
                    <a:pt x="6072" y="4004"/>
                  </a:lnTo>
                  <a:lnTo>
                    <a:pt x="6072" y="3003"/>
                  </a:lnTo>
                  <a:lnTo>
                    <a:pt x="6072" y="2002"/>
                  </a:lnTo>
                  <a:lnTo>
                    <a:pt x="6072" y="1002"/>
                  </a:lnTo>
                  <a:lnTo>
                    <a:pt x="5071" y="1002"/>
                  </a:lnTo>
                  <a:lnTo>
                    <a:pt x="50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4"/>
            <p:cNvSpPr/>
            <p:nvPr/>
          </p:nvSpPr>
          <p:spPr>
            <a:xfrm>
              <a:off x="2986396" y="3108530"/>
              <a:ext cx="73664" cy="36869"/>
            </a:xfrm>
            <a:custGeom>
              <a:avLst/>
              <a:gdLst/>
              <a:ahLst/>
              <a:cxnLst/>
              <a:rect l="l" t="t" r="r" b="b"/>
              <a:pathLst>
                <a:path w="2002" h="1002" extrusionOk="0">
                  <a:moveTo>
                    <a:pt x="0" y="1"/>
                  </a:moveTo>
                  <a:lnTo>
                    <a:pt x="0" y="1002"/>
                  </a:lnTo>
                  <a:lnTo>
                    <a:pt x="2002" y="1002"/>
                  </a:lnTo>
                  <a:lnTo>
                    <a:pt x="2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4"/>
            <p:cNvSpPr/>
            <p:nvPr/>
          </p:nvSpPr>
          <p:spPr>
            <a:xfrm>
              <a:off x="3209778" y="3108530"/>
              <a:ext cx="73664" cy="36869"/>
            </a:xfrm>
            <a:custGeom>
              <a:avLst/>
              <a:gdLst/>
              <a:ahLst/>
              <a:cxnLst/>
              <a:rect l="l" t="t" r="r" b="b"/>
              <a:pathLst>
                <a:path w="2002" h="1002" extrusionOk="0">
                  <a:moveTo>
                    <a:pt x="0" y="1"/>
                  </a:moveTo>
                  <a:lnTo>
                    <a:pt x="0" y="1002"/>
                  </a:lnTo>
                  <a:lnTo>
                    <a:pt x="2002" y="1002"/>
                  </a:lnTo>
                  <a:lnTo>
                    <a:pt x="2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4"/>
            <p:cNvSpPr/>
            <p:nvPr/>
          </p:nvSpPr>
          <p:spPr>
            <a:xfrm>
              <a:off x="3283405" y="3145361"/>
              <a:ext cx="111746" cy="295832"/>
            </a:xfrm>
            <a:custGeom>
              <a:avLst/>
              <a:gdLst/>
              <a:ahLst/>
              <a:cxnLst/>
              <a:rect l="l" t="t" r="r" b="b"/>
              <a:pathLst>
                <a:path w="3037" h="8040" extrusionOk="0">
                  <a:moveTo>
                    <a:pt x="1" y="1"/>
                  </a:moveTo>
                  <a:lnTo>
                    <a:pt x="1" y="1001"/>
                  </a:lnTo>
                  <a:lnTo>
                    <a:pt x="1" y="4037"/>
                  </a:lnTo>
                  <a:lnTo>
                    <a:pt x="1" y="5038"/>
                  </a:lnTo>
                  <a:lnTo>
                    <a:pt x="1" y="8040"/>
                  </a:lnTo>
                  <a:lnTo>
                    <a:pt x="1002" y="8040"/>
                  </a:lnTo>
                  <a:lnTo>
                    <a:pt x="1002" y="5038"/>
                  </a:lnTo>
                  <a:lnTo>
                    <a:pt x="1002" y="4037"/>
                  </a:lnTo>
                  <a:lnTo>
                    <a:pt x="1002" y="1001"/>
                  </a:lnTo>
                  <a:lnTo>
                    <a:pt x="3036" y="1001"/>
                  </a:lnTo>
                  <a:lnTo>
                    <a:pt x="30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4"/>
            <p:cNvSpPr/>
            <p:nvPr/>
          </p:nvSpPr>
          <p:spPr>
            <a:xfrm>
              <a:off x="3395114" y="3182193"/>
              <a:ext cx="110495" cy="259000"/>
            </a:xfrm>
            <a:custGeom>
              <a:avLst/>
              <a:gdLst/>
              <a:ahLst/>
              <a:cxnLst/>
              <a:rect l="l" t="t" r="r" b="b"/>
              <a:pathLst>
                <a:path w="3003" h="7039" extrusionOk="0">
                  <a:moveTo>
                    <a:pt x="0" y="0"/>
                  </a:moveTo>
                  <a:lnTo>
                    <a:pt x="0" y="1001"/>
                  </a:lnTo>
                  <a:lnTo>
                    <a:pt x="0" y="3803"/>
                  </a:lnTo>
                  <a:lnTo>
                    <a:pt x="0" y="4037"/>
                  </a:lnTo>
                  <a:lnTo>
                    <a:pt x="0" y="5037"/>
                  </a:lnTo>
                  <a:lnTo>
                    <a:pt x="0" y="6038"/>
                  </a:lnTo>
                  <a:lnTo>
                    <a:pt x="0" y="7039"/>
                  </a:lnTo>
                  <a:lnTo>
                    <a:pt x="1001" y="7039"/>
                  </a:lnTo>
                  <a:lnTo>
                    <a:pt x="1001" y="6038"/>
                  </a:lnTo>
                  <a:lnTo>
                    <a:pt x="1001" y="5037"/>
                  </a:lnTo>
                  <a:lnTo>
                    <a:pt x="1001" y="4037"/>
                  </a:lnTo>
                  <a:lnTo>
                    <a:pt x="1001" y="3803"/>
                  </a:lnTo>
                  <a:lnTo>
                    <a:pt x="1001" y="1001"/>
                  </a:lnTo>
                  <a:lnTo>
                    <a:pt x="3003" y="1001"/>
                  </a:lnTo>
                  <a:lnTo>
                    <a:pt x="30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4"/>
            <p:cNvSpPr/>
            <p:nvPr/>
          </p:nvSpPr>
          <p:spPr>
            <a:xfrm>
              <a:off x="3505573" y="3219025"/>
              <a:ext cx="36869" cy="259000"/>
            </a:xfrm>
            <a:custGeom>
              <a:avLst/>
              <a:gdLst/>
              <a:ahLst/>
              <a:cxnLst/>
              <a:rect l="l" t="t" r="r" b="b"/>
              <a:pathLst>
                <a:path w="1002" h="7039" extrusionOk="0">
                  <a:moveTo>
                    <a:pt x="1" y="0"/>
                  </a:moveTo>
                  <a:lnTo>
                    <a:pt x="1" y="1001"/>
                  </a:lnTo>
                  <a:lnTo>
                    <a:pt x="1" y="2035"/>
                  </a:lnTo>
                  <a:lnTo>
                    <a:pt x="1" y="3036"/>
                  </a:lnTo>
                  <a:lnTo>
                    <a:pt x="1" y="4036"/>
                  </a:lnTo>
                  <a:lnTo>
                    <a:pt x="1" y="5037"/>
                  </a:lnTo>
                  <a:lnTo>
                    <a:pt x="1" y="6038"/>
                  </a:lnTo>
                  <a:lnTo>
                    <a:pt x="1" y="7038"/>
                  </a:lnTo>
                  <a:lnTo>
                    <a:pt x="1001" y="7038"/>
                  </a:lnTo>
                  <a:lnTo>
                    <a:pt x="1001" y="6038"/>
                  </a:lnTo>
                  <a:lnTo>
                    <a:pt x="1001" y="5037"/>
                  </a:lnTo>
                  <a:lnTo>
                    <a:pt x="1001" y="4036"/>
                  </a:lnTo>
                  <a:lnTo>
                    <a:pt x="1001" y="3036"/>
                  </a:lnTo>
                  <a:lnTo>
                    <a:pt x="1001" y="2035"/>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4"/>
            <p:cNvSpPr/>
            <p:nvPr/>
          </p:nvSpPr>
          <p:spPr>
            <a:xfrm>
              <a:off x="3024442" y="3477987"/>
              <a:ext cx="481168" cy="369459"/>
            </a:xfrm>
            <a:custGeom>
              <a:avLst/>
              <a:gdLst/>
              <a:ahLst/>
              <a:cxnLst/>
              <a:rect l="l" t="t" r="r" b="b"/>
              <a:pathLst>
                <a:path w="13077" h="10041" extrusionOk="0">
                  <a:moveTo>
                    <a:pt x="12076" y="0"/>
                  </a:moveTo>
                  <a:lnTo>
                    <a:pt x="12076" y="5037"/>
                  </a:lnTo>
                  <a:lnTo>
                    <a:pt x="11075" y="5037"/>
                  </a:lnTo>
                  <a:lnTo>
                    <a:pt x="11075" y="7039"/>
                  </a:lnTo>
                  <a:lnTo>
                    <a:pt x="10074" y="7039"/>
                  </a:lnTo>
                  <a:lnTo>
                    <a:pt x="10074" y="9040"/>
                  </a:lnTo>
                  <a:lnTo>
                    <a:pt x="2035" y="9040"/>
                  </a:lnTo>
                  <a:lnTo>
                    <a:pt x="2035" y="7039"/>
                  </a:lnTo>
                  <a:lnTo>
                    <a:pt x="1035" y="7039"/>
                  </a:lnTo>
                  <a:lnTo>
                    <a:pt x="1035" y="6038"/>
                  </a:lnTo>
                  <a:lnTo>
                    <a:pt x="1" y="6038"/>
                  </a:lnTo>
                  <a:lnTo>
                    <a:pt x="1" y="8039"/>
                  </a:lnTo>
                  <a:lnTo>
                    <a:pt x="1035" y="8039"/>
                  </a:lnTo>
                  <a:lnTo>
                    <a:pt x="1035" y="9040"/>
                  </a:lnTo>
                  <a:lnTo>
                    <a:pt x="1035" y="10041"/>
                  </a:lnTo>
                  <a:lnTo>
                    <a:pt x="11075" y="10041"/>
                  </a:lnTo>
                  <a:lnTo>
                    <a:pt x="11075" y="8039"/>
                  </a:lnTo>
                  <a:lnTo>
                    <a:pt x="12076" y="8039"/>
                  </a:lnTo>
                  <a:lnTo>
                    <a:pt x="12076" y="6038"/>
                  </a:lnTo>
                  <a:lnTo>
                    <a:pt x="13077" y="6038"/>
                  </a:lnTo>
                  <a:lnTo>
                    <a:pt x="13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4"/>
            <p:cNvSpPr/>
            <p:nvPr/>
          </p:nvSpPr>
          <p:spPr>
            <a:xfrm>
              <a:off x="2987610" y="3367529"/>
              <a:ext cx="74915" cy="184122"/>
            </a:xfrm>
            <a:custGeom>
              <a:avLst/>
              <a:gdLst/>
              <a:ahLst/>
              <a:cxnLst/>
              <a:rect l="l" t="t" r="r" b="b"/>
              <a:pathLst>
                <a:path w="2036" h="5004" extrusionOk="0">
                  <a:moveTo>
                    <a:pt x="1002" y="0"/>
                  </a:moveTo>
                  <a:lnTo>
                    <a:pt x="1002" y="1001"/>
                  </a:lnTo>
                  <a:lnTo>
                    <a:pt x="1002" y="2002"/>
                  </a:lnTo>
                  <a:lnTo>
                    <a:pt x="1" y="2002"/>
                  </a:lnTo>
                  <a:lnTo>
                    <a:pt x="1" y="3002"/>
                  </a:lnTo>
                  <a:lnTo>
                    <a:pt x="1002" y="3002"/>
                  </a:lnTo>
                  <a:lnTo>
                    <a:pt x="1002" y="4003"/>
                  </a:lnTo>
                  <a:lnTo>
                    <a:pt x="1002" y="5004"/>
                  </a:lnTo>
                  <a:lnTo>
                    <a:pt x="2036" y="5004"/>
                  </a:lnTo>
                  <a:lnTo>
                    <a:pt x="2036" y="4003"/>
                  </a:lnTo>
                  <a:lnTo>
                    <a:pt x="2036" y="3002"/>
                  </a:lnTo>
                  <a:lnTo>
                    <a:pt x="2036" y="2002"/>
                  </a:lnTo>
                  <a:lnTo>
                    <a:pt x="2036" y="1001"/>
                  </a:lnTo>
                  <a:lnTo>
                    <a:pt x="20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4"/>
            <p:cNvSpPr/>
            <p:nvPr/>
          </p:nvSpPr>
          <p:spPr>
            <a:xfrm>
              <a:off x="2987610" y="3255820"/>
              <a:ext cx="36869" cy="111746"/>
            </a:xfrm>
            <a:custGeom>
              <a:avLst/>
              <a:gdLst/>
              <a:ahLst/>
              <a:cxnLst/>
              <a:rect l="l" t="t" r="r" b="b"/>
              <a:pathLst>
                <a:path w="1002" h="3037" extrusionOk="0">
                  <a:moveTo>
                    <a:pt x="1" y="1"/>
                  </a:moveTo>
                  <a:lnTo>
                    <a:pt x="1" y="1035"/>
                  </a:lnTo>
                  <a:lnTo>
                    <a:pt x="1" y="2036"/>
                  </a:lnTo>
                  <a:lnTo>
                    <a:pt x="1" y="3036"/>
                  </a:lnTo>
                  <a:lnTo>
                    <a:pt x="1002" y="3036"/>
                  </a:lnTo>
                  <a:lnTo>
                    <a:pt x="1002" y="2036"/>
                  </a:lnTo>
                  <a:lnTo>
                    <a:pt x="1002" y="1035"/>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4"/>
            <p:cNvSpPr/>
            <p:nvPr/>
          </p:nvSpPr>
          <p:spPr>
            <a:xfrm>
              <a:off x="2950815" y="3145361"/>
              <a:ext cx="36832" cy="110495"/>
            </a:xfrm>
            <a:custGeom>
              <a:avLst/>
              <a:gdLst/>
              <a:ahLst/>
              <a:cxnLst/>
              <a:rect l="l" t="t" r="r" b="b"/>
              <a:pathLst>
                <a:path w="1001" h="3003" extrusionOk="0">
                  <a:moveTo>
                    <a:pt x="0" y="1"/>
                  </a:moveTo>
                  <a:lnTo>
                    <a:pt x="0" y="1001"/>
                  </a:lnTo>
                  <a:lnTo>
                    <a:pt x="0" y="2002"/>
                  </a:lnTo>
                  <a:lnTo>
                    <a:pt x="0" y="3003"/>
                  </a:lnTo>
                  <a:lnTo>
                    <a:pt x="1001" y="3003"/>
                  </a:lnTo>
                  <a:lnTo>
                    <a:pt x="1001" y="2002"/>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4"/>
            <p:cNvSpPr/>
            <p:nvPr/>
          </p:nvSpPr>
          <p:spPr>
            <a:xfrm>
              <a:off x="3136151" y="3367529"/>
              <a:ext cx="36832" cy="73664"/>
            </a:xfrm>
            <a:custGeom>
              <a:avLst/>
              <a:gdLst/>
              <a:ahLst/>
              <a:cxnLst/>
              <a:rect l="l" t="t" r="r" b="b"/>
              <a:pathLst>
                <a:path w="1001" h="2002" extrusionOk="0">
                  <a:moveTo>
                    <a:pt x="0" y="0"/>
                  </a:moveTo>
                  <a:lnTo>
                    <a:pt x="0" y="1001"/>
                  </a:lnTo>
                  <a:lnTo>
                    <a:pt x="0" y="2002"/>
                  </a:lnTo>
                  <a:lnTo>
                    <a:pt x="1001" y="2002"/>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4"/>
            <p:cNvSpPr/>
            <p:nvPr/>
          </p:nvSpPr>
          <p:spPr>
            <a:xfrm>
              <a:off x="3099320" y="3255820"/>
              <a:ext cx="36869" cy="111746"/>
            </a:xfrm>
            <a:custGeom>
              <a:avLst/>
              <a:gdLst/>
              <a:ahLst/>
              <a:cxnLst/>
              <a:rect l="l" t="t" r="r" b="b"/>
              <a:pathLst>
                <a:path w="1002" h="3037" extrusionOk="0">
                  <a:moveTo>
                    <a:pt x="0" y="1"/>
                  </a:moveTo>
                  <a:lnTo>
                    <a:pt x="0" y="1035"/>
                  </a:lnTo>
                  <a:lnTo>
                    <a:pt x="0" y="2036"/>
                  </a:lnTo>
                  <a:lnTo>
                    <a:pt x="0" y="3036"/>
                  </a:lnTo>
                  <a:lnTo>
                    <a:pt x="1001" y="3036"/>
                  </a:lnTo>
                  <a:lnTo>
                    <a:pt x="1001" y="2036"/>
                  </a:lnTo>
                  <a:lnTo>
                    <a:pt x="1001" y="1035"/>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4"/>
            <p:cNvSpPr/>
            <p:nvPr/>
          </p:nvSpPr>
          <p:spPr>
            <a:xfrm>
              <a:off x="3062488" y="3145361"/>
              <a:ext cx="36869" cy="110495"/>
            </a:xfrm>
            <a:custGeom>
              <a:avLst/>
              <a:gdLst/>
              <a:ahLst/>
              <a:cxnLst/>
              <a:rect l="l" t="t" r="r" b="b"/>
              <a:pathLst>
                <a:path w="1002" h="3003" extrusionOk="0">
                  <a:moveTo>
                    <a:pt x="1" y="1"/>
                  </a:moveTo>
                  <a:lnTo>
                    <a:pt x="1" y="1001"/>
                  </a:lnTo>
                  <a:lnTo>
                    <a:pt x="1" y="2002"/>
                  </a:lnTo>
                  <a:lnTo>
                    <a:pt x="1" y="3003"/>
                  </a:lnTo>
                  <a:lnTo>
                    <a:pt x="1001" y="3003"/>
                  </a:lnTo>
                  <a:lnTo>
                    <a:pt x="1001" y="2002"/>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4"/>
            <p:cNvSpPr/>
            <p:nvPr/>
          </p:nvSpPr>
          <p:spPr>
            <a:xfrm>
              <a:off x="3172946" y="3145361"/>
              <a:ext cx="36869" cy="222205"/>
            </a:xfrm>
            <a:custGeom>
              <a:avLst/>
              <a:gdLst/>
              <a:ahLst/>
              <a:cxnLst/>
              <a:rect l="l" t="t" r="r" b="b"/>
              <a:pathLst>
                <a:path w="1002" h="6039" extrusionOk="0">
                  <a:moveTo>
                    <a:pt x="1" y="1"/>
                  </a:moveTo>
                  <a:lnTo>
                    <a:pt x="1" y="1001"/>
                  </a:lnTo>
                  <a:lnTo>
                    <a:pt x="1" y="2002"/>
                  </a:lnTo>
                  <a:lnTo>
                    <a:pt x="1" y="3003"/>
                  </a:lnTo>
                  <a:lnTo>
                    <a:pt x="1" y="4037"/>
                  </a:lnTo>
                  <a:lnTo>
                    <a:pt x="1" y="5038"/>
                  </a:lnTo>
                  <a:lnTo>
                    <a:pt x="1" y="6038"/>
                  </a:lnTo>
                  <a:lnTo>
                    <a:pt x="1001" y="6038"/>
                  </a:lnTo>
                  <a:lnTo>
                    <a:pt x="1001" y="5038"/>
                  </a:lnTo>
                  <a:lnTo>
                    <a:pt x="1001" y="4037"/>
                  </a:lnTo>
                  <a:lnTo>
                    <a:pt x="1001" y="3003"/>
                  </a:lnTo>
                  <a:lnTo>
                    <a:pt x="1001" y="2002"/>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4"/>
            <p:cNvSpPr/>
            <p:nvPr/>
          </p:nvSpPr>
          <p:spPr>
            <a:xfrm>
              <a:off x="2877151" y="3404324"/>
              <a:ext cx="110495" cy="110532"/>
            </a:xfrm>
            <a:custGeom>
              <a:avLst/>
              <a:gdLst/>
              <a:ahLst/>
              <a:cxnLst/>
              <a:rect l="l" t="t" r="r" b="b"/>
              <a:pathLst>
                <a:path w="3003" h="3004" extrusionOk="0">
                  <a:moveTo>
                    <a:pt x="1" y="1"/>
                  </a:moveTo>
                  <a:lnTo>
                    <a:pt x="1" y="1002"/>
                  </a:lnTo>
                  <a:lnTo>
                    <a:pt x="1" y="3003"/>
                  </a:lnTo>
                  <a:lnTo>
                    <a:pt x="1001" y="3003"/>
                  </a:lnTo>
                  <a:lnTo>
                    <a:pt x="1001" y="1002"/>
                  </a:lnTo>
                  <a:lnTo>
                    <a:pt x="3003" y="1002"/>
                  </a:lnTo>
                  <a:lnTo>
                    <a:pt x="3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4"/>
            <p:cNvSpPr/>
            <p:nvPr/>
          </p:nvSpPr>
          <p:spPr>
            <a:xfrm>
              <a:off x="2912769" y="3514819"/>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4"/>
            <p:cNvSpPr/>
            <p:nvPr/>
          </p:nvSpPr>
          <p:spPr>
            <a:xfrm>
              <a:off x="2950815" y="3551614"/>
              <a:ext cx="36832" cy="73700"/>
            </a:xfrm>
            <a:custGeom>
              <a:avLst/>
              <a:gdLst/>
              <a:ahLst/>
              <a:cxnLst/>
              <a:rect l="l" t="t" r="r" b="b"/>
              <a:pathLst>
                <a:path w="1001" h="2003" extrusionOk="0">
                  <a:moveTo>
                    <a:pt x="0" y="1"/>
                  </a:moveTo>
                  <a:lnTo>
                    <a:pt x="0" y="2002"/>
                  </a:lnTo>
                  <a:lnTo>
                    <a:pt x="1001" y="2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4"/>
            <p:cNvSpPr/>
            <p:nvPr/>
          </p:nvSpPr>
          <p:spPr>
            <a:xfrm>
              <a:off x="2986396" y="3626492"/>
              <a:ext cx="36869" cy="73700"/>
            </a:xfrm>
            <a:custGeom>
              <a:avLst/>
              <a:gdLst/>
              <a:ahLst/>
              <a:cxnLst/>
              <a:rect l="l" t="t" r="r" b="b"/>
              <a:pathLst>
                <a:path w="1002" h="2003" extrusionOk="0">
                  <a:moveTo>
                    <a:pt x="0" y="1"/>
                  </a:moveTo>
                  <a:lnTo>
                    <a:pt x="0" y="2002"/>
                  </a:lnTo>
                  <a:lnTo>
                    <a:pt x="1001" y="2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973"/>
        <p:cNvGrpSpPr/>
        <p:nvPr/>
      </p:nvGrpSpPr>
      <p:grpSpPr>
        <a:xfrm>
          <a:off x="0" y="0"/>
          <a:ext cx="0" cy="0"/>
          <a:chOff x="0" y="0"/>
          <a:chExt cx="0" cy="0"/>
        </a:xfrm>
      </p:grpSpPr>
      <p:sp>
        <p:nvSpPr>
          <p:cNvPr id="974" name="Google Shape;974;p45"/>
          <p:cNvSpPr txBox="1">
            <a:spLocks noGrp="1"/>
          </p:cNvSpPr>
          <p:nvPr>
            <p:ph type="title"/>
          </p:nvPr>
        </p:nvSpPr>
        <p:spPr>
          <a:xfrm>
            <a:off x="1844413" y="1467150"/>
            <a:ext cx="5455200" cy="102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Whoa!</a:t>
            </a:r>
            <a:endParaRPr/>
          </a:p>
        </p:txBody>
      </p:sp>
      <p:sp>
        <p:nvSpPr>
          <p:cNvPr id="975" name="Google Shape;975;p45"/>
          <p:cNvSpPr txBox="1">
            <a:spLocks noGrp="1"/>
          </p:cNvSpPr>
          <p:nvPr>
            <p:ph type="subTitle" idx="1"/>
          </p:nvPr>
        </p:nvSpPr>
        <p:spPr>
          <a:xfrm>
            <a:off x="1844400" y="2739675"/>
            <a:ext cx="5455200" cy="69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can be the part of the presentation where </a:t>
            </a:r>
            <a:r>
              <a:rPr lang="en">
                <a:solidFill>
                  <a:schemeClr val="lt1"/>
                </a:solidFill>
                <a:highlight>
                  <a:schemeClr val="dk1"/>
                </a:highlight>
              </a:rPr>
              <a:t>you introduce yourself</a:t>
            </a:r>
            <a:r>
              <a:rPr lang="en"/>
              <a:t>, write your email…</a:t>
            </a:r>
            <a:endParaRPr/>
          </a:p>
        </p:txBody>
      </p:sp>
      <p:sp>
        <p:nvSpPr>
          <p:cNvPr id="976" name="Google Shape;976;p45"/>
          <p:cNvSpPr/>
          <p:nvPr/>
        </p:nvSpPr>
        <p:spPr>
          <a:xfrm>
            <a:off x="747719" y="714014"/>
            <a:ext cx="625118" cy="562622"/>
          </a:xfrm>
          <a:custGeom>
            <a:avLst/>
            <a:gdLst/>
            <a:ahLst/>
            <a:cxnLst/>
            <a:rect l="l" t="t" r="r" b="b"/>
            <a:pathLst>
              <a:path w="20015" h="18014" extrusionOk="0">
                <a:moveTo>
                  <a:pt x="13009" y="1969"/>
                </a:moveTo>
                <a:lnTo>
                  <a:pt x="13009" y="2969"/>
                </a:lnTo>
                <a:lnTo>
                  <a:pt x="15011" y="2969"/>
                </a:lnTo>
                <a:lnTo>
                  <a:pt x="15011" y="3970"/>
                </a:lnTo>
                <a:lnTo>
                  <a:pt x="16012" y="3970"/>
                </a:lnTo>
                <a:lnTo>
                  <a:pt x="16012" y="4971"/>
                </a:lnTo>
                <a:lnTo>
                  <a:pt x="17012" y="4971"/>
                </a:lnTo>
                <a:lnTo>
                  <a:pt x="17012" y="5972"/>
                </a:lnTo>
                <a:lnTo>
                  <a:pt x="17012" y="6972"/>
                </a:lnTo>
                <a:lnTo>
                  <a:pt x="18013" y="6972"/>
                </a:lnTo>
                <a:lnTo>
                  <a:pt x="18013" y="7973"/>
                </a:lnTo>
                <a:lnTo>
                  <a:pt x="18013" y="8974"/>
                </a:lnTo>
                <a:lnTo>
                  <a:pt x="18013" y="9974"/>
                </a:lnTo>
                <a:lnTo>
                  <a:pt x="18013" y="10975"/>
                </a:lnTo>
                <a:lnTo>
                  <a:pt x="17012" y="10975"/>
                </a:lnTo>
                <a:lnTo>
                  <a:pt x="17012" y="11976"/>
                </a:lnTo>
                <a:lnTo>
                  <a:pt x="17012" y="12977"/>
                </a:lnTo>
                <a:lnTo>
                  <a:pt x="15011" y="12977"/>
                </a:lnTo>
                <a:lnTo>
                  <a:pt x="15011" y="11976"/>
                </a:lnTo>
                <a:lnTo>
                  <a:pt x="14010" y="11976"/>
                </a:lnTo>
                <a:lnTo>
                  <a:pt x="14010" y="10975"/>
                </a:lnTo>
                <a:lnTo>
                  <a:pt x="13009" y="10975"/>
                </a:lnTo>
                <a:lnTo>
                  <a:pt x="13009" y="9974"/>
                </a:lnTo>
                <a:lnTo>
                  <a:pt x="12009" y="9974"/>
                </a:lnTo>
                <a:lnTo>
                  <a:pt x="12009" y="8974"/>
                </a:lnTo>
                <a:lnTo>
                  <a:pt x="11008" y="8974"/>
                </a:lnTo>
                <a:lnTo>
                  <a:pt x="11008" y="7973"/>
                </a:lnTo>
                <a:lnTo>
                  <a:pt x="10007" y="7973"/>
                </a:lnTo>
                <a:lnTo>
                  <a:pt x="10007" y="7006"/>
                </a:lnTo>
                <a:lnTo>
                  <a:pt x="9007" y="7006"/>
                </a:lnTo>
                <a:lnTo>
                  <a:pt x="9007" y="6005"/>
                </a:lnTo>
                <a:lnTo>
                  <a:pt x="8006" y="6005"/>
                </a:lnTo>
                <a:lnTo>
                  <a:pt x="8006" y="5004"/>
                </a:lnTo>
                <a:lnTo>
                  <a:pt x="7005" y="5004"/>
                </a:lnTo>
                <a:lnTo>
                  <a:pt x="7005" y="4004"/>
                </a:lnTo>
                <a:lnTo>
                  <a:pt x="6004" y="4004"/>
                </a:lnTo>
                <a:lnTo>
                  <a:pt x="6004" y="3003"/>
                </a:lnTo>
                <a:lnTo>
                  <a:pt x="7005" y="3003"/>
                </a:lnTo>
                <a:lnTo>
                  <a:pt x="7005" y="2002"/>
                </a:lnTo>
                <a:lnTo>
                  <a:pt x="8006" y="2002"/>
                </a:lnTo>
                <a:lnTo>
                  <a:pt x="8006" y="1969"/>
                </a:lnTo>
                <a:close/>
                <a:moveTo>
                  <a:pt x="5004" y="5004"/>
                </a:moveTo>
                <a:lnTo>
                  <a:pt x="5004" y="6005"/>
                </a:lnTo>
                <a:lnTo>
                  <a:pt x="6004" y="6005"/>
                </a:lnTo>
                <a:lnTo>
                  <a:pt x="6004" y="7006"/>
                </a:lnTo>
                <a:lnTo>
                  <a:pt x="7005" y="7006"/>
                </a:lnTo>
                <a:lnTo>
                  <a:pt x="7005" y="8006"/>
                </a:lnTo>
                <a:lnTo>
                  <a:pt x="8006" y="8006"/>
                </a:lnTo>
                <a:lnTo>
                  <a:pt x="8006" y="9007"/>
                </a:lnTo>
                <a:lnTo>
                  <a:pt x="9007" y="9007"/>
                </a:lnTo>
                <a:lnTo>
                  <a:pt x="9007" y="10008"/>
                </a:lnTo>
                <a:lnTo>
                  <a:pt x="10007" y="10008"/>
                </a:lnTo>
                <a:lnTo>
                  <a:pt x="10007" y="11009"/>
                </a:lnTo>
                <a:lnTo>
                  <a:pt x="11008" y="11009"/>
                </a:lnTo>
                <a:lnTo>
                  <a:pt x="11008" y="12009"/>
                </a:lnTo>
                <a:lnTo>
                  <a:pt x="12009" y="12009"/>
                </a:lnTo>
                <a:lnTo>
                  <a:pt x="12009" y="13010"/>
                </a:lnTo>
                <a:lnTo>
                  <a:pt x="13009" y="13010"/>
                </a:lnTo>
                <a:lnTo>
                  <a:pt x="13009" y="14011"/>
                </a:lnTo>
                <a:lnTo>
                  <a:pt x="14010" y="14011"/>
                </a:lnTo>
                <a:lnTo>
                  <a:pt x="14010" y="15011"/>
                </a:lnTo>
                <a:lnTo>
                  <a:pt x="13009" y="15011"/>
                </a:lnTo>
                <a:lnTo>
                  <a:pt x="13009" y="16012"/>
                </a:lnTo>
                <a:lnTo>
                  <a:pt x="12042" y="16012"/>
                </a:lnTo>
                <a:lnTo>
                  <a:pt x="12042" y="16045"/>
                </a:lnTo>
                <a:lnTo>
                  <a:pt x="7005" y="16045"/>
                </a:lnTo>
                <a:lnTo>
                  <a:pt x="7005" y="15045"/>
                </a:lnTo>
                <a:lnTo>
                  <a:pt x="5004" y="15045"/>
                </a:lnTo>
                <a:lnTo>
                  <a:pt x="5004" y="14044"/>
                </a:lnTo>
                <a:lnTo>
                  <a:pt x="4003" y="14044"/>
                </a:lnTo>
                <a:lnTo>
                  <a:pt x="4003" y="13043"/>
                </a:lnTo>
                <a:lnTo>
                  <a:pt x="2969" y="13043"/>
                </a:lnTo>
                <a:lnTo>
                  <a:pt x="2969" y="12043"/>
                </a:lnTo>
                <a:lnTo>
                  <a:pt x="2969" y="11042"/>
                </a:lnTo>
                <a:lnTo>
                  <a:pt x="2002" y="11042"/>
                </a:lnTo>
                <a:lnTo>
                  <a:pt x="2002" y="10041"/>
                </a:lnTo>
                <a:lnTo>
                  <a:pt x="2002" y="9040"/>
                </a:lnTo>
                <a:lnTo>
                  <a:pt x="2002" y="8040"/>
                </a:lnTo>
                <a:lnTo>
                  <a:pt x="2002" y="7006"/>
                </a:lnTo>
                <a:lnTo>
                  <a:pt x="3002" y="7006"/>
                </a:lnTo>
                <a:lnTo>
                  <a:pt x="3002" y="6005"/>
                </a:lnTo>
                <a:lnTo>
                  <a:pt x="3002" y="5004"/>
                </a:lnTo>
                <a:close/>
                <a:moveTo>
                  <a:pt x="7005" y="1"/>
                </a:moveTo>
                <a:lnTo>
                  <a:pt x="7005" y="1001"/>
                </a:lnTo>
                <a:lnTo>
                  <a:pt x="4003" y="1001"/>
                </a:lnTo>
                <a:lnTo>
                  <a:pt x="4003" y="2002"/>
                </a:lnTo>
                <a:lnTo>
                  <a:pt x="2969" y="2002"/>
                </a:lnTo>
                <a:lnTo>
                  <a:pt x="2969" y="3003"/>
                </a:lnTo>
                <a:lnTo>
                  <a:pt x="2002" y="3003"/>
                </a:lnTo>
                <a:lnTo>
                  <a:pt x="2002" y="4004"/>
                </a:lnTo>
                <a:lnTo>
                  <a:pt x="1001" y="4004"/>
                </a:lnTo>
                <a:lnTo>
                  <a:pt x="1001" y="5004"/>
                </a:lnTo>
                <a:lnTo>
                  <a:pt x="1001" y="6005"/>
                </a:lnTo>
                <a:lnTo>
                  <a:pt x="0" y="6005"/>
                </a:lnTo>
                <a:lnTo>
                  <a:pt x="0" y="7006"/>
                </a:lnTo>
                <a:lnTo>
                  <a:pt x="0" y="8006"/>
                </a:lnTo>
                <a:lnTo>
                  <a:pt x="0" y="9007"/>
                </a:lnTo>
                <a:lnTo>
                  <a:pt x="0" y="10008"/>
                </a:lnTo>
                <a:lnTo>
                  <a:pt x="0" y="11009"/>
                </a:lnTo>
                <a:lnTo>
                  <a:pt x="0" y="12009"/>
                </a:lnTo>
                <a:lnTo>
                  <a:pt x="1001" y="12009"/>
                </a:lnTo>
                <a:lnTo>
                  <a:pt x="1001" y="13010"/>
                </a:lnTo>
                <a:lnTo>
                  <a:pt x="1001" y="14011"/>
                </a:lnTo>
                <a:lnTo>
                  <a:pt x="2002" y="14011"/>
                </a:lnTo>
                <a:lnTo>
                  <a:pt x="2002" y="15011"/>
                </a:lnTo>
                <a:lnTo>
                  <a:pt x="3002" y="15011"/>
                </a:lnTo>
                <a:lnTo>
                  <a:pt x="3002" y="16012"/>
                </a:lnTo>
                <a:lnTo>
                  <a:pt x="4003" y="16012"/>
                </a:lnTo>
                <a:lnTo>
                  <a:pt x="4003" y="17013"/>
                </a:lnTo>
                <a:lnTo>
                  <a:pt x="7005" y="17013"/>
                </a:lnTo>
                <a:lnTo>
                  <a:pt x="7005" y="18014"/>
                </a:lnTo>
                <a:lnTo>
                  <a:pt x="13009" y="18014"/>
                </a:lnTo>
                <a:lnTo>
                  <a:pt x="13009" y="17013"/>
                </a:lnTo>
                <a:lnTo>
                  <a:pt x="16012" y="17013"/>
                </a:lnTo>
                <a:lnTo>
                  <a:pt x="16012" y="16012"/>
                </a:lnTo>
                <a:lnTo>
                  <a:pt x="17012" y="16012"/>
                </a:lnTo>
                <a:lnTo>
                  <a:pt x="17012" y="15011"/>
                </a:lnTo>
                <a:lnTo>
                  <a:pt x="18013" y="15011"/>
                </a:lnTo>
                <a:lnTo>
                  <a:pt x="18013" y="14011"/>
                </a:lnTo>
                <a:lnTo>
                  <a:pt x="19014" y="14011"/>
                </a:lnTo>
                <a:lnTo>
                  <a:pt x="19014" y="13010"/>
                </a:lnTo>
                <a:lnTo>
                  <a:pt x="19014" y="12009"/>
                </a:lnTo>
                <a:lnTo>
                  <a:pt x="20014" y="12009"/>
                </a:lnTo>
                <a:lnTo>
                  <a:pt x="20014" y="11009"/>
                </a:lnTo>
                <a:lnTo>
                  <a:pt x="20014" y="10008"/>
                </a:lnTo>
                <a:lnTo>
                  <a:pt x="20014" y="9007"/>
                </a:lnTo>
                <a:lnTo>
                  <a:pt x="20014" y="8006"/>
                </a:lnTo>
                <a:lnTo>
                  <a:pt x="20014" y="7006"/>
                </a:lnTo>
                <a:lnTo>
                  <a:pt x="20014" y="6005"/>
                </a:lnTo>
                <a:lnTo>
                  <a:pt x="19080" y="6005"/>
                </a:lnTo>
                <a:lnTo>
                  <a:pt x="19080" y="5004"/>
                </a:lnTo>
                <a:lnTo>
                  <a:pt x="19080" y="4004"/>
                </a:lnTo>
                <a:lnTo>
                  <a:pt x="18080" y="4004"/>
                </a:lnTo>
                <a:lnTo>
                  <a:pt x="18080" y="3003"/>
                </a:lnTo>
                <a:lnTo>
                  <a:pt x="17079" y="3003"/>
                </a:lnTo>
                <a:lnTo>
                  <a:pt x="17079" y="2002"/>
                </a:lnTo>
                <a:lnTo>
                  <a:pt x="16078" y="2002"/>
                </a:lnTo>
                <a:lnTo>
                  <a:pt x="16078" y="1001"/>
                </a:lnTo>
                <a:lnTo>
                  <a:pt x="13076" y="1001"/>
                </a:lnTo>
                <a:lnTo>
                  <a:pt x="130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980"/>
        <p:cNvGrpSpPr/>
        <p:nvPr/>
      </p:nvGrpSpPr>
      <p:grpSpPr>
        <a:xfrm>
          <a:off x="0" y="0"/>
          <a:ext cx="0" cy="0"/>
          <a:chOff x="0" y="0"/>
          <a:chExt cx="0" cy="0"/>
        </a:xfrm>
      </p:grpSpPr>
      <p:sp>
        <p:nvSpPr>
          <p:cNvPr id="981" name="Google Shape;981;p46"/>
          <p:cNvSpPr/>
          <p:nvPr/>
        </p:nvSpPr>
        <p:spPr>
          <a:xfrm>
            <a:off x="6033150" y="1577125"/>
            <a:ext cx="2445300" cy="14574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6"/>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Computer graphics packages</a:t>
            </a:r>
            <a:endParaRPr/>
          </a:p>
        </p:txBody>
      </p:sp>
      <p:sp>
        <p:nvSpPr>
          <p:cNvPr id="983" name="Google Shape;983;p46"/>
          <p:cNvSpPr txBox="1">
            <a:spLocks noGrp="1"/>
          </p:cNvSpPr>
          <p:nvPr>
            <p:ph type="title"/>
          </p:nvPr>
        </p:nvSpPr>
        <p:spPr>
          <a:xfrm>
            <a:off x="720000" y="1661338"/>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984" name="Google Shape;984;p46"/>
          <p:cNvSpPr txBox="1">
            <a:spLocks noGrp="1"/>
          </p:cNvSpPr>
          <p:nvPr>
            <p:ph type="subTitle" idx="1"/>
          </p:nvPr>
        </p:nvSpPr>
        <p:spPr>
          <a:xfrm>
            <a:off x="720000" y="2247880"/>
            <a:ext cx="2336400" cy="6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closest planet </a:t>
            </a:r>
            <a:r>
              <a:rPr lang="en">
                <a:solidFill>
                  <a:schemeClr val="lt1"/>
                </a:solidFill>
                <a:highlight>
                  <a:schemeClr val="dk1"/>
                </a:highlight>
              </a:rPr>
              <a:t>to the Sun</a:t>
            </a:r>
            <a:r>
              <a:rPr lang="en"/>
              <a:t> and the smallest</a:t>
            </a:r>
            <a:endParaRPr/>
          </a:p>
        </p:txBody>
      </p:sp>
      <p:sp>
        <p:nvSpPr>
          <p:cNvPr id="985" name="Google Shape;985;p46"/>
          <p:cNvSpPr txBox="1">
            <a:spLocks noGrp="1"/>
          </p:cNvSpPr>
          <p:nvPr>
            <p:ph type="title" idx="2"/>
          </p:nvPr>
        </p:nvSpPr>
        <p:spPr>
          <a:xfrm>
            <a:off x="3403800" y="1661338"/>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986" name="Google Shape;986;p46"/>
          <p:cNvSpPr txBox="1">
            <a:spLocks noGrp="1"/>
          </p:cNvSpPr>
          <p:nvPr>
            <p:ph type="subTitle" idx="3"/>
          </p:nvPr>
        </p:nvSpPr>
        <p:spPr>
          <a:xfrm>
            <a:off x="3403800" y="2247880"/>
            <a:ext cx="2336400" cy="6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a:t>
            </a:r>
            <a:r>
              <a:rPr lang="en">
                <a:solidFill>
                  <a:schemeClr val="lt1"/>
                </a:solidFill>
                <a:highlight>
                  <a:schemeClr val="dk1"/>
                </a:highlight>
              </a:rPr>
              <a:t>second planet</a:t>
            </a:r>
            <a:r>
              <a:rPr lang="en"/>
              <a:t> from the Sun</a:t>
            </a:r>
            <a:endParaRPr/>
          </a:p>
        </p:txBody>
      </p:sp>
      <p:sp>
        <p:nvSpPr>
          <p:cNvPr id="987" name="Google Shape;987;p46"/>
          <p:cNvSpPr txBox="1">
            <a:spLocks noGrp="1"/>
          </p:cNvSpPr>
          <p:nvPr>
            <p:ph type="title" idx="4"/>
          </p:nvPr>
        </p:nvSpPr>
        <p:spPr>
          <a:xfrm>
            <a:off x="6087600" y="1661338"/>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988" name="Google Shape;988;p46"/>
          <p:cNvSpPr txBox="1">
            <a:spLocks noGrp="1"/>
          </p:cNvSpPr>
          <p:nvPr>
            <p:ph type="subTitle" idx="5"/>
          </p:nvPr>
        </p:nvSpPr>
        <p:spPr>
          <a:xfrm>
            <a:off x="6087600" y="2247880"/>
            <a:ext cx="2336400" cy="6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a:t>
            </a:r>
            <a:r>
              <a:rPr lang="en">
                <a:solidFill>
                  <a:schemeClr val="lt1"/>
                </a:solidFill>
                <a:highlight>
                  <a:schemeClr val="dk1"/>
                </a:highlight>
              </a:rPr>
              <a:t>being red</a:t>
            </a:r>
            <a:r>
              <a:rPr lang="en"/>
              <a:t>, Mars is actually a cold place</a:t>
            </a:r>
            <a:endParaRPr/>
          </a:p>
        </p:txBody>
      </p:sp>
      <p:sp>
        <p:nvSpPr>
          <p:cNvPr id="989" name="Google Shape;989;p46"/>
          <p:cNvSpPr/>
          <p:nvPr/>
        </p:nvSpPr>
        <p:spPr>
          <a:xfrm>
            <a:off x="7077161" y="3318718"/>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6"/>
          <p:cNvSpPr/>
          <p:nvPr/>
        </p:nvSpPr>
        <p:spPr>
          <a:xfrm>
            <a:off x="4393836" y="3316719"/>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6"/>
          <p:cNvSpPr/>
          <p:nvPr/>
        </p:nvSpPr>
        <p:spPr>
          <a:xfrm>
            <a:off x="1707696" y="3318181"/>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995"/>
        <p:cNvGrpSpPr/>
        <p:nvPr/>
      </p:nvGrpSpPr>
      <p:grpSpPr>
        <a:xfrm>
          <a:off x="0" y="0"/>
          <a:ext cx="0" cy="0"/>
          <a:chOff x="0" y="0"/>
          <a:chExt cx="0" cy="0"/>
        </a:xfrm>
      </p:grpSpPr>
      <p:sp>
        <p:nvSpPr>
          <p:cNvPr id="996" name="Google Shape;996;p47"/>
          <p:cNvSpPr txBox="1">
            <a:spLocks noGrp="1"/>
          </p:cNvSpPr>
          <p:nvPr>
            <p:ph type="title"/>
          </p:nvPr>
        </p:nvSpPr>
        <p:spPr>
          <a:xfrm>
            <a:off x="715100" y="2371250"/>
            <a:ext cx="5326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Computer software and media applications</a:t>
            </a:r>
            <a:endParaRPr/>
          </a:p>
        </p:txBody>
      </p:sp>
      <p:sp>
        <p:nvSpPr>
          <p:cNvPr id="997" name="Google Shape;997;p47"/>
          <p:cNvSpPr txBox="1">
            <a:spLocks noGrp="1"/>
          </p:cNvSpPr>
          <p:nvPr>
            <p:ph type="title" idx="2"/>
          </p:nvPr>
        </p:nvSpPr>
        <p:spPr>
          <a:xfrm>
            <a:off x="715100" y="1300850"/>
            <a:ext cx="31509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998" name="Google Shape;998;p47"/>
          <p:cNvSpPr txBox="1">
            <a:spLocks noGrp="1"/>
          </p:cNvSpPr>
          <p:nvPr>
            <p:ph type="subTitle" idx="1"/>
          </p:nvPr>
        </p:nvSpPr>
        <p:spPr>
          <a:xfrm>
            <a:off x="715100" y="3545975"/>
            <a:ext cx="5326500" cy="30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a:t>
            </a:r>
            <a:r>
              <a:rPr lang="en">
                <a:solidFill>
                  <a:schemeClr val="lt1"/>
                </a:solidFill>
                <a:highlight>
                  <a:schemeClr val="dk1"/>
                </a:highlight>
              </a:rPr>
              <a:t>enter a subtitle</a:t>
            </a:r>
            <a:r>
              <a:rPr lang="en"/>
              <a:t> here if you need it</a:t>
            </a:r>
            <a:endParaRPr/>
          </a:p>
        </p:txBody>
      </p:sp>
      <p:grpSp>
        <p:nvGrpSpPr>
          <p:cNvPr id="999" name="Google Shape;999;p47"/>
          <p:cNvGrpSpPr/>
          <p:nvPr/>
        </p:nvGrpSpPr>
        <p:grpSpPr>
          <a:xfrm>
            <a:off x="6168919" y="1028962"/>
            <a:ext cx="1747042" cy="1056990"/>
            <a:chOff x="6168919" y="1028962"/>
            <a:chExt cx="1747042" cy="1056990"/>
          </a:xfrm>
        </p:grpSpPr>
        <p:grpSp>
          <p:nvGrpSpPr>
            <p:cNvPr id="1000" name="Google Shape;1000;p47"/>
            <p:cNvGrpSpPr/>
            <p:nvPr/>
          </p:nvGrpSpPr>
          <p:grpSpPr>
            <a:xfrm flipH="1">
              <a:off x="6168919" y="1028962"/>
              <a:ext cx="1747042" cy="1056990"/>
              <a:chOff x="5321775" y="2961603"/>
              <a:chExt cx="922847" cy="558338"/>
            </a:xfrm>
          </p:grpSpPr>
          <p:sp>
            <p:nvSpPr>
              <p:cNvPr id="1001" name="Google Shape;1001;p47"/>
              <p:cNvSpPr/>
              <p:nvPr/>
            </p:nvSpPr>
            <p:spPr>
              <a:xfrm>
                <a:off x="5434347" y="2961603"/>
                <a:ext cx="699987" cy="22062"/>
              </a:xfrm>
              <a:custGeom>
                <a:avLst/>
                <a:gdLst/>
                <a:ahLst/>
                <a:cxnLst/>
                <a:rect l="l" t="t" r="r" b="b"/>
                <a:pathLst>
                  <a:path w="20116" h="634" extrusionOk="0">
                    <a:moveTo>
                      <a:pt x="1" y="0"/>
                    </a:moveTo>
                    <a:lnTo>
                      <a:pt x="1" y="634"/>
                    </a:lnTo>
                    <a:lnTo>
                      <a:pt x="20115" y="634"/>
                    </a:lnTo>
                    <a:lnTo>
                      <a:pt x="2011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7"/>
              <p:cNvSpPr/>
              <p:nvPr/>
            </p:nvSpPr>
            <p:spPr>
              <a:xfrm>
                <a:off x="5981096" y="3386420"/>
                <a:ext cx="20913" cy="112640"/>
              </a:xfrm>
              <a:custGeom>
                <a:avLst/>
                <a:gdLst/>
                <a:ahLst/>
                <a:cxnLst/>
                <a:rect l="l" t="t" r="r" b="b"/>
                <a:pathLst>
                  <a:path w="601" h="3237" extrusionOk="0">
                    <a:moveTo>
                      <a:pt x="0" y="1"/>
                    </a:moveTo>
                    <a:lnTo>
                      <a:pt x="0" y="3236"/>
                    </a:lnTo>
                    <a:lnTo>
                      <a:pt x="600" y="3236"/>
                    </a:lnTo>
                    <a:lnTo>
                      <a:pt x="60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7"/>
              <p:cNvSpPr/>
              <p:nvPr/>
            </p:nvSpPr>
            <p:spPr>
              <a:xfrm>
                <a:off x="5957851" y="3499027"/>
                <a:ext cx="22096" cy="20913"/>
              </a:xfrm>
              <a:custGeom>
                <a:avLst/>
                <a:gdLst/>
                <a:ahLst/>
                <a:cxnLst/>
                <a:rect l="l" t="t" r="r" b="b"/>
                <a:pathLst>
                  <a:path w="635" h="601" extrusionOk="0">
                    <a:moveTo>
                      <a:pt x="1" y="0"/>
                    </a:moveTo>
                    <a:lnTo>
                      <a:pt x="1" y="601"/>
                    </a:lnTo>
                    <a:lnTo>
                      <a:pt x="635" y="601"/>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7"/>
              <p:cNvSpPr/>
              <p:nvPr/>
            </p:nvSpPr>
            <p:spPr>
              <a:xfrm>
                <a:off x="5935824" y="3476965"/>
                <a:ext cx="22062" cy="22096"/>
              </a:xfrm>
              <a:custGeom>
                <a:avLst/>
                <a:gdLst/>
                <a:ahLst/>
                <a:cxnLst/>
                <a:rect l="l" t="t" r="r" b="b"/>
                <a:pathLst>
                  <a:path w="634" h="635" extrusionOk="0">
                    <a:moveTo>
                      <a:pt x="0" y="1"/>
                    </a:moveTo>
                    <a:lnTo>
                      <a:pt x="0" y="634"/>
                    </a:lnTo>
                    <a:lnTo>
                      <a:pt x="634" y="634"/>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7"/>
              <p:cNvSpPr/>
              <p:nvPr/>
            </p:nvSpPr>
            <p:spPr>
              <a:xfrm>
                <a:off x="5912579" y="3453755"/>
                <a:ext cx="22096" cy="20913"/>
              </a:xfrm>
              <a:custGeom>
                <a:avLst/>
                <a:gdLst/>
                <a:ahLst/>
                <a:cxnLst/>
                <a:rect l="l" t="t" r="r" b="b"/>
                <a:pathLst>
                  <a:path w="635" h="601" extrusionOk="0">
                    <a:moveTo>
                      <a:pt x="1" y="0"/>
                    </a:moveTo>
                    <a:lnTo>
                      <a:pt x="1" y="601"/>
                    </a:lnTo>
                    <a:lnTo>
                      <a:pt x="635" y="601"/>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7"/>
              <p:cNvSpPr/>
              <p:nvPr/>
            </p:nvSpPr>
            <p:spPr>
              <a:xfrm>
                <a:off x="5890551" y="3431693"/>
                <a:ext cx="22062" cy="22096"/>
              </a:xfrm>
              <a:custGeom>
                <a:avLst/>
                <a:gdLst/>
                <a:ahLst/>
                <a:cxnLst/>
                <a:rect l="l" t="t" r="r" b="b"/>
                <a:pathLst>
                  <a:path w="634" h="635" extrusionOk="0">
                    <a:moveTo>
                      <a:pt x="0" y="1"/>
                    </a:moveTo>
                    <a:lnTo>
                      <a:pt x="0" y="634"/>
                    </a:lnTo>
                    <a:lnTo>
                      <a:pt x="634" y="634"/>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7"/>
              <p:cNvSpPr/>
              <p:nvPr/>
            </p:nvSpPr>
            <p:spPr>
              <a:xfrm>
                <a:off x="5869638" y="3408482"/>
                <a:ext cx="20948" cy="22096"/>
              </a:xfrm>
              <a:custGeom>
                <a:avLst/>
                <a:gdLst/>
                <a:ahLst/>
                <a:cxnLst/>
                <a:rect l="l" t="t" r="r" b="b"/>
                <a:pathLst>
                  <a:path w="602" h="635" extrusionOk="0">
                    <a:moveTo>
                      <a:pt x="1" y="1"/>
                    </a:moveTo>
                    <a:lnTo>
                      <a:pt x="1" y="634"/>
                    </a:lnTo>
                    <a:lnTo>
                      <a:pt x="601" y="634"/>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7"/>
              <p:cNvSpPr/>
              <p:nvPr/>
            </p:nvSpPr>
            <p:spPr>
              <a:xfrm>
                <a:off x="5846427" y="3386420"/>
                <a:ext cx="20948" cy="22096"/>
              </a:xfrm>
              <a:custGeom>
                <a:avLst/>
                <a:gdLst/>
                <a:ahLst/>
                <a:cxnLst/>
                <a:rect l="l" t="t" r="r" b="b"/>
                <a:pathLst>
                  <a:path w="602" h="635" extrusionOk="0">
                    <a:moveTo>
                      <a:pt x="1" y="1"/>
                    </a:moveTo>
                    <a:lnTo>
                      <a:pt x="1" y="635"/>
                    </a:lnTo>
                    <a:lnTo>
                      <a:pt x="601" y="635"/>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7"/>
              <p:cNvSpPr/>
              <p:nvPr/>
            </p:nvSpPr>
            <p:spPr>
              <a:xfrm>
                <a:off x="5321775" y="3073027"/>
                <a:ext cx="22062" cy="224061"/>
              </a:xfrm>
              <a:custGeom>
                <a:avLst/>
                <a:gdLst/>
                <a:ahLst/>
                <a:cxnLst/>
                <a:rect l="l" t="t" r="r" b="b"/>
                <a:pathLst>
                  <a:path w="634" h="6439" extrusionOk="0">
                    <a:moveTo>
                      <a:pt x="0" y="0"/>
                    </a:moveTo>
                    <a:lnTo>
                      <a:pt x="0" y="6438"/>
                    </a:lnTo>
                    <a:lnTo>
                      <a:pt x="634" y="6438"/>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7"/>
              <p:cNvSpPr/>
              <p:nvPr/>
            </p:nvSpPr>
            <p:spPr>
              <a:xfrm>
                <a:off x="5321775" y="3073027"/>
                <a:ext cx="22062" cy="22096"/>
              </a:xfrm>
              <a:custGeom>
                <a:avLst/>
                <a:gdLst/>
                <a:ahLst/>
                <a:cxnLst/>
                <a:rect l="l" t="t" r="r" b="b"/>
                <a:pathLst>
                  <a:path w="634" h="635"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7"/>
              <p:cNvSpPr/>
              <p:nvPr/>
            </p:nvSpPr>
            <p:spPr>
              <a:xfrm>
                <a:off x="5343802" y="3050965"/>
                <a:ext cx="22096" cy="22096"/>
              </a:xfrm>
              <a:custGeom>
                <a:avLst/>
                <a:gdLst/>
                <a:ahLst/>
                <a:cxnLst/>
                <a:rect l="l" t="t" r="r" b="b"/>
                <a:pathLst>
                  <a:path w="635" h="635" extrusionOk="0">
                    <a:moveTo>
                      <a:pt x="1" y="1"/>
                    </a:moveTo>
                    <a:lnTo>
                      <a:pt x="1" y="634"/>
                    </a:lnTo>
                    <a:lnTo>
                      <a:pt x="635" y="634"/>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7"/>
              <p:cNvSpPr/>
              <p:nvPr/>
            </p:nvSpPr>
            <p:spPr>
              <a:xfrm>
                <a:off x="5367047" y="3028902"/>
                <a:ext cx="22062" cy="20948"/>
              </a:xfrm>
              <a:custGeom>
                <a:avLst/>
                <a:gdLst/>
                <a:ahLst/>
                <a:cxnLst/>
                <a:rect l="l" t="t" r="r" b="b"/>
                <a:pathLst>
                  <a:path w="634" h="602" extrusionOk="0">
                    <a:moveTo>
                      <a:pt x="0" y="1"/>
                    </a:moveTo>
                    <a:lnTo>
                      <a:pt x="0" y="601"/>
                    </a:lnTo>
                    <a:lnTo>
                      <a:pt x="634" y="601"/>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7"/>
              <p:cNvSpPr/>
              <p:nvPr/>
            </p:nvSpPr>
            <p:spPr>
              <a:xfrm>
                <a:off x="5389075" y="3006840"/>
                <a:ext cx="22096" cy="22096"/>
              </a:xfrm>
              <a:custGeom>
                <a:avLst/>
                <a:gdLst/>
                <a:ahLst/>
                <a:cxnLst/>
                <a:rect l="l" t="t" r="r" b="b"/>
                <a:pathLst>
                  <a:path w="635" h="635" extrusionOk="0">
                    <a:moveTo>
                      <a:pt x="1" y="1"/>
                    </a:moveTo>
                    <a:lnTo>
                      <a:pt x="1" y="635"/>
                    </a:lnTo>
                    <a:lnTo>
                      <a:pt x="635" y="635"/>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7"/>
              <p:cNvSpPr/>
              <p:nvPr/>
            </p:nvSpPr>
            <p:spPr>
              <a:xfrm>
                <a:off x="5412320" y="2984813"/>
                <a:ext cx="22062" cy="22062"/>
              </a:xfrm>
              <a:custGeom>
                <a:avLst/>
                <a:gdLst/>
                <a:ahLst/>
                <a:cxnLst/>
                <a:rect l="l" t="t" r="r" b="b"/>
                <a:pathLst>
                  <a:path w="634" h="634"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7"/>
              <p:cNvSpPr/>
              <p:nvPr/>
            </p:nvSpPr>
            <p:spPr>
              <a:xfrm>
                <a:off x="6223674" y="3073027"/>
                <a:ext cx="20948" cy="224061"/>
              </a:xfrm>
              <a:custGeom>
                <a:avLst/>
                <a:gdLst/>
                <a:ahLst/>
                <a:cxnLst/>
                <a:rect l="l" t="t" r="r" b="b"/>
                <a:pathLst>
                  <a:path w="602" h="6439" extrusionOk="0">
                    <a:moveTo>
                      <a:pt x="1" y="0"/>
                    </a:moveTo>
                    <a:lnTo>
                      <a:pt x="1" y="6438"/>
                    </a:lnTo>
                    <a:lnTo>
                      <a:pt x="601" y="6438"/>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7"/>
              <p:cNvSpPr/>
              <p:nvPr/>
            </p:nvSpPr>
            <p:spPr>
              <a:xfrm>
                <a:off x="6223674" y="3073027"/>
                <a:ext cx="20948" cy="22096"/>
              </a:xfrm>
              <a:custGeom>
                <a:avLst/>
                <a:gdLst/>
                <a:ahLst/>
                <a:cxnLst/>
                <a:rect l="l" t="t" r="r" b="b"/>
                <a:pathLst>
                  <a:path w="602" h="635" extrusionOk="0">
                    <a:moveTo>
                      <a:pt x="1" y="0"/>
                    </a:moveTo>
                    <a:lnTo>
                      <a:pt x="1" y="634"/>
                    </a:lnTo>
                    <a:lnTo>
                      <a:pt x="601" y="634"/>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7"/>
              <p:cNvSpPr/>
              <p:nvPr/>
            </p:nvSpPr>
            <p:spPr>
              <a:xfrm>
                <a:off x="6201612" y="3050965"/>
                <a:ext cx="22096" cy="22096"/>
              </a:xfrm>
              <a:custGeom>
                <a:avLst/>
                <a:gdLst/>
                <a:ahLst/>
                <a:cxnLst/>
                <a:rect l="l" t="t" r="r" b="b"/>
                <a:pathLst>
                  <a:path w="635" h="635" extrusionOk="0">
                    <a:moveTo>
                      <a:pt x="1" y="1"/>
                    </a:moveTo>
                    <a:lnTo>
                      <a:pt x="1" y="634"/>
                    </a:lnTo>
                    <a:lnTo>
                      <a:pt x="635" y="634"/>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7"/>
              <p:cNvSpPr/>
              <p:nvPr/>
            </p:nvSpPr>
            <p:spPr>
              <a:xfrm>
                <a:off x="6178402" y="3028902"/>
                <a:ext cx="20948" cy="20948"/>
              </a:xfrm>
              <a:custGeom>
                <a:avLst/>
                <a:gdLst/>
                <a:ahLst/>
                <a:cxnLst/>
                <a:rect l="l" t="t" r="r" b="b"/>
                <a:pathLst>
                  <a:path w="602" h="602" extrusionOk="0">
                    <a:moveTo>
                      <a:pt x="1" y="1"/>
                    </a:moveTo>
                    <a:lnTo>
                      <a:pt x="1" y="601"/>
                    </a:lnTo>
                    <a:lnTo>
                      <a:pt x="601" y="601"/>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7"/>
              <p:cNvSpPr/>
              <p:nvPr/>
            </p:nvSpPr>
            <p:spPr>
              <a:xfrm>
                <a:off x="6156340" y="3006840"/>
                <a:ext cx="22096" cy="22096"/>
              </a:xfrm>
              <a:custGeom>
                <a:avLst/>
                <a:gdLst/>
                <a:ahLst/>
                <a:cxnLst/>
                <a:rect l="l" t="t" r="r" b="b"/>
                <a:pathLst>
                  <a:path w="635" h="635" extrusionOk="0">
                    <a:moveTo>
                      <a:pt x="1" y="1"/>
                    </a:moveTo>
                    <a:lnTo>
                      <a:pt x="1" y="635"/>
                    </a:lnTo>
                    <a:lnTo>
                      <a:pt x="635" y="635"/>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7"/>
              <p:cNvSpPr/>
              <p:nvPr/>
            </p:nvSpPr>
            <p:spPr>
              <a:xfrm>
                <a:off x="6134313" y="2984813"/>
                <a:ext cx="22062" cy="22062"/>
              </a:xfrm>
              <a:custGeom>
                <a:avLst/>
                <a:gdLst/>
                <a:ahLst/>
                <a:cxnLst/>
                <a:rect l="l" t="t" r="r" b="b"/>
                <a:pathLst>
                  <a:path w="634" h="634"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7"/>
              <p:cNvSpPr/>
              <p:nvPr/>
            </p:nvSpPr>
            <p:spPr>
              <a:xfrm>
                <a:off x="5434347" y="3386420"/>
                <a:ext cx="435317" cy="22096"/>
              </a:xfrm>
              <a:custGeom>
                <a:avLst/>
                <a:gdLst/>
                <a:ahLst/>
                <a:cxnLst/>
                <a:rect l="l" t="t" r="r" b="b"/>
                <a:pathLst>
                  <a:path w="12510" h="635" extrusionOk="0">
                    <a:moveTo>
                      <a:pt x="1" y="1"/>
                    </a:moveTo>
                    <a:lnTo>
                      <a:pt x="1" y="635"/>
                    </a:lnTo>
                    <a:lnTo>
                      <a:pt x="12510" y="635"/>
                    </a:lnTo>
                    <a:lnTo>
                      <a:pt x="1251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7"/>
              <p:cNvSpPr/>
              <p:nvPr/>
            </p:nvSpPr>
            <p:spPr>
              <a:xfrm>
                <a:off x="5981096" y="3386420"/>
                <a:ext cx="153248" cy="22096"/>
              </a:xfrm>
              <a:custGeom>
                <a:avLst/>
                <a:gdLst/>
                <a:ahLst/>
                <a:cxnLst/>
                <a:rect l="l" t="t" r="r" b="b"/>
                <a:pathLst>
                  <a:path w="4404" h="635" extrusionOk="0">
                    <a:moveTo>
                      <a:pt x="0" y="1"/>
                    </a:moveTo>
                    <a:lnTo>
                      <a:pt x="0" y="635"/>
                    </a:lnTo>
                    <a:lnTo>
                      <a:pt x="4403" y="635"/>
                    </a:lnTo>
                    <a:lnTo>
                      <a:pt x="440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7"/>
              <p:cNvSpPr/>
              <p:nvPr/>
            </p:nvSpPr>
            <p:spPr>
              <a:xfrm>
                <a:off x="6223674" y="3274996"/>
                <a:ext cx="20948" cy="22096"/>
              </a:xfrm>
              <a:custGeom>
                <a:avLst/>
                <a:gdLst/>
                <a:ahLst/>
                <a:cxnLst/>
                <a:rect l="l" t="t" r="r" b="b"/>
                <a:pathLst>
                  <a:path w="602" h="635" extrusionOk="0">
                    <a:moveTo>
                      <a:pt x="1" y="0"/>
                    </a:moveTo>
                    <a:lnTo>
                      <a:pt x="1" y="634"/>
                    </a:lnTo>
                    <a:lnTo>
                      <a:pt x="601" y="634"/>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7"/>
              <p:cNvSpPr/>
              <p:nvPr/>
            </p:nvSpPr>
            <p:spPr>
              <a:xfrm>
                <a:off x="6201612" y="3297058"/>
                <a:ext cx="22096" cy="22096"/>
              </a:xfrm>
              <a:custGeom>
                <a:avLst/>
                <a:gdLst/>
                <a:ahLst/>
                <a:cxnLst/>
                <a:rect l="l" t="t" r="r" b="b"/>
                <a:pathLst>
                  <a:path w="635" h="635" extrusionOk="0">
                    <a:moveTo>
                      <a:pt x="1" y="0"/>
                    </a:moveTo>
                    <a:lnTo>
                      <a:pt x="1" y="634"/>
                    </a:lnTo>
                    <a:lnTo>
                      <a:pt x="635" y="634"/>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7"/>
              <p:cNvSpPr/>
              <p:nvPr/>
            </p:nvSpPr>
            <p:spPr>
              <a:xfrm>
                <a:off x="6178402" y="3320269"/>
                <a:ext cx="20948" cy="20913"/>
              </a:xfrm>
              <a:custGeom>
                <a:avLst/>
                <a:gdLst/>
                <a:ahLst/>
                <a:cxnLst/>
                <a:rect l="l" t="t" r="r" b="b"/>
                <a:pathLst>
                  <a:path w="602" h="601" extrusionOk="0">
                    <a:moveTo>
                      <a:pt x="1" y="0"/>
                    </a:moveTo>
                    <a:lnTo>
                      <a:pt x="1" y="601"/>
                    </a:lnTo>
                    <a:lnTo>
                      <a:pt x="601" y="601"/>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7"/>
              <p:cNvSpPr/>
              <p:nvPr/>
            </p:nvSpPr>
            <p:spPr>
              <a:xfrm>
                <a:off x="6156340" y="3341148"/>
                <a:ext cx="22096" cy="22096"/>
              </a:xfrm>
              <a:custGeom>
                <a:avLst/>
                <a:gdLst/>
                <a:ahLst/>
                <a:cxnLst/>
                <a:rect l="l" t="t" r="r" b="b"/>
                <a:pathLst>
                  <a:path w="635" h="635" extrusionOk="0">
                    <a:moveTo>
                      <a:pt x="1" y="1"/>
                    </a:moveTo>
                    <a:lnTo>
                      <a:pt x="1" y="635"/>
                    </a:lnTo>
                    <a:lnTo>
                      <a:pt x="635" y="635"/>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7"/>
              <p:cNvSpPr/>
              <p:nvPr/>
            </p:nvSpPr>
            <p:spPr>
              <a:xfrm>
                <a:off x="6134313" y="3365541"/>
                <a:ext cx="22062" cy="20913"/>
              </a:xfrm>
              <a:custGeom>
                <a:avLst/>
                <a:gdLst/>
                <a:ahLst/>
                <a:cxnLst/>
                <a:rect l="l" t="t" r="r" b="b"/>
                <a:pathLst>
                  <a:path w="634" h="601" extrusionOk="0">
                    <a:moveTo>
                      <a:pt x="0" y="0"/>
                    </a:moveTo>
                    <a:lnTo>
                      <a:pt x="0" y="601"/>
                    </a:lnTo>
                    <a:lnTo>
                      <a:pt x="634" y="601"/>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7"/>
              <p:cNvSpPr/>
              <p:nvPr/>
            </p:nvSpPr>
            <p:spPr>
              <a:xfrm>
                <a:off x="5321775" y="3274996"/>
                <a:ext cx="22062" cy="22096"/>
              </a:xfrm>
              <a:custGeom>
                <a:avLst/>
                <a:gdLst/>
                <a:ahLst/>
                <a:cxnLst/>
                <a:rect l="l" t="t" r="r" b="b"/>
                <a:pathLst>
                  <a:path w="634" h="635"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7"/>
              <p:cNvSpPr/>
              <p:nvPr/>
            </p:nvSpPr>
            <p:spPr>
              <a:xfrm>
                <a:off x="5343802" y="3297058"/>
                <a:ext cx="22096" cy="22096"/>
              </a:xfrm>
              <a:custGeom>
                <a:avLst/>
                <a:gdLst/>
                <a:ahLst/>
                <a:cxnLst/>
                <a:rect l="l" t="t" r="r" b="b"/>
                <a:pathLst>
                  <a:path w="635" h="635" extrusionOk="0">
                    <a:moveTo>
                      <a:pt x="1" y="0"/>
                    </a:moveTo>
                    <a:lnTo>
                      <a:pt x="1" y="634"/>
                    </a:lnTo>
                    <a:lnTo>
                      <a:pt x="635" y="634"/>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7"/>
              <p:cNvSpPr/>
              <p:nvPr/>
            </p:nvSpPr>
            <p:spPr>
              <a:xfrm>
                <a:off x="5367047" y="3320269"/>
                <a:ext cx="22062" cy="20913"/>
              </a:xfrm>
              <a:custGeom>
                <a:avLst/>
                <a:gdLst/>
                <a:ahLst/>
                <a:cxnLst/>
                <a:rect l="l" t="t" r="r" b="b"/>
                <a:pathLst>
                  <a:path w="634" h="601" extrusionOk="0">
                    <a:moveTo>
                      <a:pt x="0" y="0"/>
                    </a:moveTo>
                    <a:lnTo>
                      <a:pt x="0" y="601"/>
                    </a:lnTo>
                    <a:lnTo>
                      <a:pt x="634" y="601"/>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7"/>
              <p:cNvSpPr/>
              <p:nvPr/>
            </p:nvSpPr>
            <p:spPr>
              <a:xfrm>
                <a:off x="5389075" y="3341148"/>
                <a:ext cx="22096" cy="22096"/>
              </a:xfrm>
              <a:custGeom>
                <a:avLst/>
                <a:gdLst/>
                <a:ahLst/>
                <a:cxnLst/>
                <a:rect l="l" t="t" r="r" b="b"/>
                <a:pathLst>
                  <a:path w="635" h="635" extrusionOk="0">
                    <a:moveTo>
                      <a:pt x="1" y="1"/>
                    </a:moveTo>
                    <a:lnTo>
                      <a:pt x="1" y="635"/>
                    </a:lnTo>
                    <a:lnTo>
                      <a:pt x="635" y="635"/>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7"/>
              <p:cNvSpPr/>
              <p:nvPr/>
            </p:nvSpPr>
            <p:spPr>
              <a:xfrm>
                <a:off x="5412320" y="3365541"/>
                <a:ext cx="22062" cy="20913"/>
              </a:xfrm>
              <a:custGeom>
                <a:avLst/>
                <a:gdLst/>
                <a:ahLst/>
                <a:cxnLst/>
                <a:rect l="l" t="t" r="r" b="b"/>
                <a:pathLst>
                  <a:path w="634" h="601" extrusionOk="0">
                    <a:moveTo>
                      <a:pt x="0" y="0"/>
                    </a:moveTo>
                    <a:lnTo>
                      <a:pt x="0" y="601"/>
                    </a:lnTo>
                    <a:lnTo>
                      <a:pt x="634" y="601"/>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 name="Google Shape;1033;p47"/>
            <p:cNvSpPr txBox="1"/>
            <p:nvPr/>
          </p:nvSpPr>
          <p:spPr>
            <a:xfrm>
              <a:off x="6206775" y="1242125"/>
              <a:ext cx="1671300" cy="415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a:latin typeface="Fira Code"/>
                  <a:ea typeface="Fira Code"/>
                  <a:cs typeface="Fira Code"/>
                  <a:sym typeface="Fira Code"/>
                </a:rPr>
                <a:t>404 NOT FOUND</a:t>
              </a:r>
              <a:endParaRPr sz="1500">
                <a:latin typeface="Fira Code"/>
                <a:ea typeface="Fira Code"/>
                <a:cs typeface="Fira Code"/>
                <a:sym typeface="Fira Code"/>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Shape 1037"/>
        <p:cNvGrpSpPr/>
        <p:nvPr/>
      </p:nvGrpSpPr>
      <p:grpSpPr>
        <a:xfrm>
          <a:off x="0" y="0"/>
          <a:ext cx="0" cy="0"/>
          <a:chOff x="0" y="0"/>
          <a:chExt cx="0" cy="0"/>
        </a:xfrm>
      </p:grpSpPr>
      <p:sp>
        <p:nvSpPr>
          <p:cNvPr id="1038" name="Google Shape;1038;p48"/>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Job title examples</a:t>
            </a:r>
            <a:endParaRPr/>
          </a:p>
        </p:txBody>
      </p:sp>
      <p:sp>
        <p:nvSpPr>
          <p:cNvPr id="1039" name="Google Shape;1039;p48"/>
          <p:cNvSpPr txBox="1">
            <a:spLocks noGrp="1"/>
          </p:cNvSpPr>
          <p:nvPr>
            <p:ph type="title" idx="4"/>
          </p:nvPr>
        </p:nvSpPr>
        <p:spPr>
          <a:xfrm>
            <a:off x="720000" y="3613375"/>
            <a:ext cx="3602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Software engineer</a:t>
            </a:r>
            <a:endParaRPr/>
          </a:p>
        </p:txBody>
      </p:sp>
      <p:sp>
        <p:nvSpPr>
          <p:cNvPr id="1040" name="Google Shape;1040;p48"/>
          <p:cNvSpPr txBox="1">
            <a:spLocks noGrp="1"/>
          </p:cNvSpPr>
          <p:nvPr>
            <p:ph type="subTitle" idx="5"/>
          </p:nvPr>
        </p:nvSpPr>
        <p:spPr>
          <a:xfrm>
            <a:off x="720000" y="4123700"/>
            <a:ext cx="3602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highlight>
                  <a:schemeClr val="dk1"/>
                </a:highlight>
              </a:rPr>
              <a:t>Earth is</a:t>
            </a:r>
            <a:r>
              <a:rPr lang="en"/>
              <a:t> the third planet from the Sun and has life</a:t>
            </a:r>
            <a:endParaRPr/>
          </a:p>
        </p:txBody>
      </p:sp>
      <p:sp>
        <p:nvSpPr>
          <p:cNvPr id="1041" name="Google Shape;1041;p48"/>
          <p:cNvSpPr txBox="1">
            <a:spLocks noGrp="1"/>
          </p:cNvSpPr>
          <p:nvPr>
            <p:ph type="title"/>
          </p:nvPr>
        </p:nvSpPr>
        <p:spPr>
          <a:xfrm>
            <a:off x="720000" y="1913963"/>
            <a:ext cx="3602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App developer</a:t>
            </a:r>
            <a:endParaRPr/>
          </a:p>
        </p:txBody>
      </p:sp>
      <p:sp>
        <p:nvSpPr>
          <p:cNvPr id="1042" name="Google Shape;1042;p48"/>
          <p:cNvSpPr txBox="1">
            <a:spLocks noGrp="1"/>
          </p:cNvSpPr>
          <p:nvPr>
            <p:ph type="subTitle" idx="1"/>
          </p:nvPr>
        </p:nvSpPr>
        <p:spPr>
          <a:xfrm>
            <a:off x="720000" y="2424288"/>
            <a:ext cx="3602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a:t>
            </a:r>
            <a:r>
              <a:rPr lang="en">
                <a:solidFill>
                  <a:schemeClr val="lt1"/>
                </a:solidFill>
                <a:highlight>
                  <a:schemeClr val="dk1"/>
                </a:highlight>
              </a:rPr>
              <a:t>the smallest</a:t>
            </a:r>
            <a:endParaRPr/>
          </a:p>
        </p:txBody>
      </p:sp>
      <p:sp>
        <p:nvSpPr>
          <p:cNvPr id="1043" name="Google Shape;1043;p48"/>
          <p:cNvSpPr txBox="1">
            <a:spLocks noGrp="1"/>
          </p:cNvSpPr>
          <p:nvPr>
            <p:ph type="title" idx="2"/>
          </p:nvPr>
        </p:nvSpPr>
        <p:spPr>
          <a:xfrm>
            <a:off x="4821900" y="1913963"/>
            <a:ext cx="3602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Systems engineer</a:t>
            </a:r>
            <a:endParaRPr/>
          </a:p>
        </p:txBody>
      </p:sp>
      <p:sp>
        <p:nvSpPr>
          <p:cNvPr id="1044" name="Google Shape;1044;p48"/>
          <p:cNvSpPr txBox="1">
            <a:spLocks noGrp="1"/>
          </p:cNvSpPr>
          <p:nvPr>
            <p:ph type="subTitle" idx="3"/>
          </p:nvPr>
        </p:nvSpPr>
        <p:spPr>
          <a:xfrm>
            <a:off x="4821900" y="2424288"/>
            <a:ext cx="3602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a:t>
            </a:r>
            <a:r>
              <a:rPr lang="en">
                <a:solidFill>
                  <a:schemeClr val="lt1"/>
                </a:solidFill>
                <a:highlight>
                  <a:schemeClr val="dk1"/>
                </a:highlight>
              </a:rPr>
              <a:t>beautiful name</a:t>
            </a:r>
            <a:r>
              <a:rPr lang="en"/>
              <a:t>, but also high temperatures</a:t>
            </a:r>
            <a:endParaRPr/>
          </a:p>
        </p:txBody>
      </p:sp>
      <p:sp>
        <p:nvSpPr>
          <p:cNvPr id="1045" name="Google Shape;1045;p48"/>
          <p:cNvSpPr txBox="1">
            <a:spLocks noGrp="1"/>
          </p:cNvSpPr>
          <p:nvPr>
            <p:ph type="title" idx="6"/>
          </p:nvPr>
        </p:nvSpPr>
        <p:spPr>
          <a:xfrm>
            <a:off x="4821900" y="3613375"/>
            <a:ext cx="3602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Computer programmer</a:t>
            </a:r>
            <a:endParaRPr/>
          </a:p>
        </p:txBody>
      </p:sp>
      <p:sp>
        <p:nvSpPr>
          <p:cNvPr id="1046" name="Google Shape;1046;p48"/>
          <p:cNvSpPr txBox="1">
            <a:spLocks noGrp="1"/>
          </p:cNvSpPr>
          <p:nvPr>
            <p:ph type="subTitle" idx="7"/>
          </p:nvPr>
        </p:nvSpPr>
        <p:spPr>
          <a:xfrm>
            <a:off x="4821900" y="4123700"/>
            <a:ext cx="3602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t>
            </a:r>
            <a:r>
              <a:rPr lang="en">
                <a:solidFill>
                  <a:schemeClr val="lt1"/>
                </a:solidFill>
                <a:highlight>
                  <a:schemeClr val="dk1"/>
                </a:highlight>
              </a:rPr>
              <a:t>actually a</a:t>
            </a:r>
            <a:r>
              <a:rPr lang="en"/>
              <a:t> cold place</a:t>
            </a:r>
            <a:endParaRPr/>
          </a:p>
        </p:txBody>
      </p:sp>
      <p:sp>
        <p:nvSpPr>
          <p:cNvPr id="1047" name="Google Shape;1047;p48"/>
          <p:cNvSpPr/>
          <p:nvPr/>
        </p:nvSpPr>
        <p:spPr>
          <a:xfrm>
            <a:off x="6452206" y="1550514"/>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48" name="Google Shape;1048;p48"/>
          <p:cNvGrpSpPr/>
          <p:nvPr/>
        </p:nvGrpSpPr>
        <p:grpSpPr>
          <a:xfrm>
            <a:off x="2350960" y="3273199"/>
            <a:ext cx="340168" cy="340168"/>
            <a:chOff x="2676100" y="832575"/>
            <a:chExt cx="483125" cy="483125"/>
          </a:xfrm>
        </p:grpSpPr>
        <p:sp>
          <p:nvSpPr>
            <p:cNvPr id="1049" name="Google Shape;1049;p48"/>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0" name="Google Shape;1050;p48"/>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1" name="Google Shape;1051;p48"/>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2" name="Google Shape;1052;p48"/>
          <p:cNvGrpSpPr/>
          <p:nvPr/>
        </p:nvGrpSpPr>
        <p:grpSpPr>
          <a:xfrm>
            <a:off x="2401453" y="1562360"/>
            <a:ext cx="239183" cy="340186"/>
            <a:chOff x="3342275" y="2615925"/>
            <a:chExt cx="339700" cy="483150"/>
          </a:xfrm>
        </p:grpSpPr>
        <p:sp>
          <p:nvSpPr>
            <p:cNvPr id="1053" name="Google Shape;1053;p48"/>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4" name="Google Shape;1054;p48"/>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55" name="Google Shape;1055;p48"/>
          <p:cNvSpPr/>
          <p:nvPr/>
        </p:nvSpPr>
        <p:spPr>
          <a:xfrm>
            <a:off x="6452864" y="3271985"/>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1059"/>
        <p:cNvGrpSpPr/>
        <p:nvPr/>
      </p:nvGrpSpPr>
      <p:grpSpPr>
        <a:xfrm>
          <a:off x="0" y="0"/>
          <a:ext cx="0" cy="0"/>
          <a:chOff x="0" y="0"/>
          <a:chExt cx="0" cy="0"/>
        </a:xfrm>
      </p:grpSpPr>
      <p:sp>
        <p:nvSpPr>
          <p:cNvPr id="1060" name="Google Shape;1060;p4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Professional areas</a:t>
            </a:r>
            <a:endParaRPr/>
          </a:p>
        </p:txBody>
      </p:sp>
      <p:graphicFrame>
        <p:nvGraphicFramePr>
          <p:cNvPr id="1061" name="Google Shape;1061;p49"/>
          <p:cNvGraphicFramePr/>
          <p:nvPr/>
        </p:nvGraphicFramePr>
        <p:xfrm>
          <a:off x="720000" y="1642025"/>
          <a:ext cx="3000000" cy="3000000"/>
        </p:xfrm>
        <a:graphic>
          <a:graphicData uri="http://schemas.openxmlformats.org/drawingml/2006/table">
            <a:tbl>
              <a:tblPr>
                <a:noFill/>
                <a:tableStyleId>{C60F5041-3C63-49E1-8C6B-97563273EE91}</a:tableStyleId>
              </a:tblPr>
              <a:tblGrid>
                <a:gridCol w="4114675">
                  <a:extLst>
                    <a:ext uri="{9D8B030D-6E8A-4147-A177-3AD203B41FA5}">
                      <a16:colId xmlns:a16="http://schemas.microsoft.com/office/drawing/2014/main" val="20000"/>
                    </a:ext>
                  </a:extLst>
                </a:gridCol>
                <a:gridCol w="1792425">
                  <a:extLst>
                    <a:ext uri="{9D8B030D-6E8A-4147-A177-3AD203B41FA5}">
                      <a16:colId xmlns:a16="http://schemas.microsoft.com/office/drawing/2014/main" val="20001"/>
                    </a:ext>
                  </a:extLst>
                </a:gridCol>
                <a:gridCol w="1801800">
                  <a:extLst>
                    <a:ext uri="{9D8B030D-6E8A-4147-A177-3AD203B41FA5}">
                      <a16:colId xmlns:a16="http://schemas.microsoft.com/office/drawing/2014/main" val="20002"/>
                    </a:ext>
                  </a:extLst>
                </a:gridCol>
              </a:tblGrid>
              <a:tr h="548600">
                <a:tc>
                  <a:txBody>
                    <a:bodyPr/>
                    <a:lstStyle/>
                    <a:p>
                      <a:pPr marL="0" lvl="0" indent="0" algn="l" rtl="0">
                        <a:lnSpc>
                          <a:spcPct val="127500"/>
                        </a:lnSpc>
                        <a:spcBef>
                          <a:spcPts val="300"/>
                        </a:spcBef>
                        <a:spcAft>
                          <a:spcPts val="3300"/>
                        </a:spcAft>
                        <a:buNone/>
                      </a:pPr>
                      <a:endParaRPr>
                        <a:solidFill>
                          <a:schemeClr val="dk1"/>
                        </a:solidFill>
                        <a:latin typeface="Fira Code"/>
                        <a:ea typeface="Fira Code"/>
                        <a:cs typeface="Fira Code"/>
                        <a:sym typeface="Fira Code"/>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Chakra Petch Medium"/>
                          <a:ea typeface="Chakra Petch Medium"/>
                          <a:cs typeface="Chakra Petch Medium"/>
                          <a:sym typeface="Chakra Petch Medium"/>
                        </a:rPr>
                        <a:t>Freelancer</a:t>
                      </a:r>
                      <a:endParaRPr sz="2400">
                        <a:solidFill>
                          <a:schemeClr val="dk1"/>
                        </a:solidFill>
                        <a:latin typeface="Chakra Petch Medium"/>
                        <a:ea typeface="Chakra Petch Medium"/>
                        <a:cs typeface="Chakra Petch Medium"/>
                        <a:sym typeface="Chakra Petch Medium"/>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Chakra Petch Medium"/>
                          <a:ea typeface="Chakra Petch Medium"/>
                          <a:cs typeface="Chakra Petch Medium"/>
                          <a:sym typeface="Chakra Petch Medium"/>
                        </a:rPr>
                        <a:t>Employee</a:t>
                      </a:r>
                      <a:endParaRPr sz="2400">
                        <a:solidFill>
                          <a:schemeClr val="dk1"/>
                        </a:solidFill>
                        <a:latin typeface="Chakra Petch Medium"/>
                        <a:ea typeface="Chakra Petch Medium"/>
                        <a:cs typeface="Chakra Petch Medium"/>
                        <a:sym typeface="Chakra Petch Medium"/>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96200">
                <a:tc>
                  <a:txBody>
                    <a:bodyPr/>
                    <a:lstStyle/>
                    <a:p>
                      <a:pPr marL="0" lvl="0" indent="0" algn="l" rtl="0">
                        <a:lnSpc>
                          <a:spcPct val="127500"/>
                        </a:lnSpc>
                        <a:spcBef>
                          <a:spcPts val="300"/>
                        </a:spcBef>
                        <a:spcAft>
                          <a:spcPts val="3300"/>
                        </a:spcAft>
                        <a:buNone/>
                      </a:pPr>
                      <a:r>
                        <a:rPr lang="en" sz="1500">
                          <a:solidFill>
                            <a:schemeClr val="dk1"/>
                          </a:solidFill>
                          <a:uFill>
                            <a:noFill/>
                          </a:uFill>
                          <a:latin typeface="Fira Code"/>
                          <a:ea typeface="Fira Code"/>
                          <a:cs typeface="Fira Code"/>
                          <a:sym typeface="Fira Code"/>
                          <a:hlinkClick r:id="rId3">
                            <a:extLst>
                              <a:ext uri="{A12FA001-AC4F-418D-AE19-62706E023703}">
                                <ahyp:hlinkClr xmlns:ahyp="http://schemas.microsoft.com/office/drawing/2018/hyperlinkcolor" val="tx"/>
                              </a:ext>
                            </a:extLst>
                          </a:hlinkClick>
                        </a:rPr>
                        <a:t>Professional, </a:t>
                      </a:r>
                      <a:r>
                        <a:rPr lang="en" sz="1500">
                          <a:solidFill>
                            <a:schemeClr val="lt1"/>
                          </a:solidFill>
                          <a:highlight>
                            <a:schemeClr val="dk1"/>
                          </a:highlight>
                          <a:uFill>
                            <a:noFill/>
                          </a:uFill>
                          <a:latin typeface="Fira Code"/>
                          <a:ea typeface="Fira Code"/>
                          <a:cs typeface="Fira Code"/>
                          <a:sym typeface="Fira Code"/>
                          <a:hlinkClick r:id="rId3">
                            <a:extLst>
                              <a:ext uri="{A12FA001-AC4F-418D-AE19-62706E023703}">
                                <ahyp:hlinkClr xmlns:ahyp="http://schemas.microsoft.com/office/drawing/2018/hyperlinkcolor" val="tx"/>
                              </a:ext>
                            </a:extLst>
                          </a:hlinkClick>
                        </a:rPr>
                        <a:t>scientific</a:t>
                      </a:r>
                      <a:r>
                        <a:rPr lang="en" sz="1500">
                          <a:solidFill>
                            <a:schemeClr val="dk1"/>
                          </a:solidFill>
                          <a:uFill>
                            <a:noFill/>
                          </a:uFill>
                          <a:latin typeface="Fira Code"/>
                          <a:ea typeface="Fira Code"/>
                          <a:cs typeface="Fira Code"/>
                          <a:sym typeface="Fira Code"/>
                          <a:hlinkClick r:id="rId3">
                            <a:extLst>
                              <a:ext uri="{A12FA001-AC4F-418D-AE19-62706E023703}">
                                <ahyp:hlinkClr xmlns:ahyp="http://schemas.microsoft.com/office/drawing/2018/hyperlinkcolor" val="tx"/>
                              </a:ext>
                            </a:extLst>
                          </a:hlinkClick>
                        </a:rPr>
                        <a:t> and tech.</a:t>
                      </a:r>
                      <a:endParaRPr sz="1500">
                        <a:solidFill>
                          <a:schemeClr val="dk1"/>
                        </a:solidFill>
                        <a:latin typeface="Fira Code"/>
                        <a:ea typeface="Fira Code"/>
                        <a:cs typeface="Fira Code"/>
                        <a:sym typeface="Fira Cod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Fira Code"/>
                        <a:ea typeface="Fira Code"/>
                        <a:cs typeface="Fira Code"/>
                        <a:sym typeface="Fira Cod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Fira Code"/>
                        <a:ea typeface="Fira Code"/>
                        <a:cs typeface="Fira Code"/>
                        <a:sym typeface="Fira Cod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96200">
                <a:tc>
                  <a:txBody>
                    <a:bodyPr/>
                    <a:lstStyle/>
                    <a:p>
                      <a:pPr marL="0" lvl="0" indent="0" algn="l" rtl="0">
                        <a:lnSpc>
                          <a:spcPct val="127500"/>
                        </a:lnSpc>
                        <a:spcBef>
                          <a:spcPts val="300"/>
                        </a:spcBef>
                        <a:spcAft>
                          <a:spcPts val="3300"/>
                        </a:spcAft>
                        <a:buNone/>
                      </a:pPr>
                      <a:r>
                        <a:rPr lang="en" sz="1500">
                          <a:solidFill>
                            <a:schemeClr val="dk1"/>
                          </a:solidFill>
                          <a:uFill>
                            <a:noFill/>
                          </a:uFill>
                          <a:latin typeface="Fira Code"/>
                          <a:ea typeface="Fira Code"/>
                          <a:cs typeface="Fira Code"/>
                          <a:sym typeface="Fira Code"/>
                          <a:hlinkClick r:id="rId4">
                            <a:extLst>
                              <a:ext uri="{A12FA001-AC4F-418D-AE19-62706E023703}">
                                <ahyp:hlinkClr xmlns:ahyp="http://schemas.microsoft.com/office/drawing/2018/hyperlinkcolor" val="tx"/>
                              </a:ext>
                            </a:extLst>
                          </a:hlinkClick>
                        </a:rPr>
                        <a:t>Publishing industries </a:t>
                      </a:r>
                      <a:endParaRPr sz="1500">
                        <a:solidFill>
                          <a:schemeClr val="dk1"/>
                        </a:solidFill>
                        <a:latin typeface="Fira Code"/>
                        <a:ea typeface="Fira Code"/>
                        <a:cs typeface="Fira Code"/>
                        <a:sym typeface="Fira Cod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Fira Code"/>
                        <a:ea typeface="Fira Code"/>
                        <a:cs typeface="Fira Code"/>
                        <a:sym typeface="Fira Cod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Fira Code"/>
                        <a:ea typeface="Fira Code"/>
                        <a:cs typeface="Fira Code"/>
                        <a:sym typeface="Fira Cod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96200">
                <a:tc>
                  <a:txBody>
                    <a:bodyPr/>
                    <a:lstStyle/>
                    <a:p>
                      <a:pPr marL="0" lvl="0" indent="0" algn="l" rtl="0">
                        <a:lnSpc>
                          <a:spcPct val="127500"/>
                        </a:lnSpc>
                        <a:spcBef>
                          <a:spcPts val="300"/>
                        </a:spcBef>
                        <a:spcAft>
                          <a:spcPts val="3300"/>
                        </a:spcAft>
                        <a:buNone/>
                      </a:pPr>
                      <a:r>
                        <a:rPr lang="en" sz="1500">
                          <a:solidFill>
                            <a:schemeClr val="dk1"/>
                          </a:solidFill>
                          <a:uFill>
                            <a:noFill/>
                          </a:uFill>
                          <a:latin typeface="Fira Code"/>
                          <a:ea typeface="Fira Code"/>
                          <a:cs typeface="Fira Code"/>
                          <a:sym typeface="Fira Code"/>
                          <a:hlinkClick r:id="rId5">
                            <a:extLst>
                              <a:ext uri="{A12FA001-AC4F-418D-AE19-62706E023703}">
                                <ahyp:hlinkClr xmlns:ahyp="http://schemas.microsoft.com/office/drawing/2018/hyperlinkcolor" val="tx"/>
                              </a:ext>
                            </a:extLst>
                          </a:hlinkClick>
                        </a:rPr>
                        <a:t>Electronic product manufacturing</a:t>
                      </a:r>
                      <a:endParaRPr sz="1500">
                        <a:solidFill>
                          <a:schemeClr val="dk1"/>
                        </a:solidFill>
                        <a:latin typeface="Fira Code"/>
                        <a:ea typeface="Fira Code"/>
                        <a:cs typeface="Fira Code"/>
                        <a:sym typeface="Fira Cod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Fira Code"/>
                        <a:ea typeface="Fira Code"/>
                        <a:cs typeface="Fira Code"/>
                        <a:sym typeface="Fira Cod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Fira Code"/>
                        <a:ea typeface="Fira Code"/>
                        <a:cs typeface="Fira Code"/>
                        <a:sym typeface="Fira Cod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96200">
                <a:tc>
                  <a:txBody>
                    <a:bodyPr/>
                    <a:lstStyle/>
                    <a:p>
                      <a:pPr marL="0" lvl="0" indent="0" algn="l" rtl="0">
                        <a:lnSpc>
                          <a:spcPct val="127500"/>
                        </a:lnSpc>
                        <a:spcBef>
                          <a:spcPts val="300"/>
                        </a:spcBef>
                        <a:spcAft>
                          <a:spcPts val="3300"/>
                        </a:spcAft>
                        <a:buNone/>
                      </a:pPr>
                      <a:r>
                        <a:rPr lang="en" sz="1500">
                          <a:solidFill>
                            <a:schemeClr val="dk1"/>
                          </a:solidFill>
                          <a:uFill>
                            <a:noFill/>
                          </a:uFill>
                          <a:latin typeface="Fira Code"/>
                          <a:ea typeface="Fira Code"/>
                          <a:cs typeface="Fira Code"/>
                          <a:sym typeface="Fira Code"/>
                          <a:hlinkClick r:id="rId6">
                            <a:extLst>
                              <a:ext uri="{A12FA001-AC4F-418D-AE19-62706E023703}">
                                <ahyp:hlinkClr xmlns:ahyp="http://schemas.microsoft.com/office/drawing/2018/hyperlinkcolor" val="tx"/>
                              </a:ext>
                            </a:extLst>
                          </a:hlinkClick>
                        </a:rPr>
                        <a:t>Insurance and </a:t>
                      </a:r>
                      <a:r>
                        <a:rPr lang="en" sz="1500">
                          <a:solidFill>
                            <a:schemeClr val="lt1"/>
                          </a:solidFill>
                          <a:highlight>
                            <a:schemeClr val="dk1"/>
                          </a:highlight>
                          <a:uFill>
                            <a:noFill/>
                          </a:uFill>
                          <a:latin typeface="Fira Code"/>
                          <a:ea typeface="Fira Code"/>
                          <a:cs typeface="Fira Code"/>
                          <a:sym typeface="Fira Code"/>
                          <a:hlinkClick r:id="rId6">
                            <a:extLst>
                              <a:ext uri="{A12FA001-AC4F-418D-AE19-62706E023703}">
                                <ahyp:hlinkClr xmlns:ahyp="http://schemas.microsoft.com/office/drawing/2018/hyperlinkcolor" val="tx"/>
                              </a:ext>
                            </a:extLst>
                          </a:hlinkClick>
                        </a:rPr>
                        <a:t>related activities</a:t>
                      </a:r>
                      <a:endParaRPr sz="1500">
                        <a:solidFill>
                          <a:schemeClr val="lt1"/>
                        </a:solidFill>
                        <a:highlight>
                          <a:schemeClr val="dk1"/>
                        </a:highlight>
                        <a:latin typeface="Fira Code"/>
                        <a:ea typeface="Fira Code"/>
                        <a:cs typeface="Fira Code"/>
                        <a:sym typeface="Fira Cod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Fira Code"/>
                        <a:ea typeface="Fira Code"/>
                        <a:cs typeface="Fira Code"/>
                        <a:sym typeface="Fira Cod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Fira Code"/>
                        <a:ea typeface="Fira Code"/>
                        <a:cs typeface="Fira Code"/>
                        <a:sym typeface="Fira Cod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96200">
                <a:tc>
                  <a:txBody>
                    <a:bodyPr/>
                    <a:lstStyle/>
                    <a:p>
                      <a:pPr marL="0" lvl="0" indent="0" algn="l" rtl="0">
                        <a:lnSpc>
                          <a:spcPct val="127500"/>
                        </a:lnSpc>
                        <a:spcBef>
                          <a:spcPts val="300"/>
                        </a:spcBef>
                        <a:spcAft>
                          <a:spcPts val="3300"/>
                        </a:spcAft>
                        <a:buNone/>
                      </a:pPr>
                      <a:r>
                        <a:rPr lang="en" sz="1500">
                          <a:solidFill>
                            <a:schemeClr val="dk1"/>
                          </a:solidFill>
                          <a:uFill>
                            <a:noFill/>
                          </a:uFill>
                          <a:latin typeface="Fira Code"/>
                          <a:ea typeface="Fira Code"/>
                          <a:cs typeface="Fira Code"/>
                          <a:sym typeface="Fira Code"/>
                          <a:hlinkClick r:id="rId7">
                            <a:extLst>
                              <a:ext uri="{A12FA001-AC4F-418D-AE19-62706E023703}">
                                <ahyp:hlinkClr xmlns:ahyp="http://schemas.microsoft.com/office/drawing/2018/hyperlinkcolor" val="tx"/>
                              </a:ext>
                            </a:extLst>
                          </a:hlinkClick>
                        </a:rPr>
                        <a:t>Management of companies</a:t>
                      </a:r>
                      <a:endParaRPr sz="1500">
                        <a:solidFill>
                          <a:schemeClr val="dk1"/>
                        </a:solidFill>
                        <a:latin typeface="Fira Code"/>
                        <a:ea typeface="Fira Code"/>
                        <a:cs typeface="Fira Code"/>
                        <a:sym typeface="Fira Cod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Fira Code"/>
                        <a:ea typeface="Fira Code"/>
                        <a:cs typeface="Fira Code"/>
                        <a:sym typeface="Fira Cod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Fira Code"/>
                        <a:ea typeface="Fira Code"/>
                        <a:cs typeface="Fira Code"/>
                        <a:sym typeface="Fira Cod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grpSp>
        <p:nvGrpSpPr>
          <p:cNvPr id="1062" name="Google Shape;1062;p49"/>
          <p:cNvGrpSpPr/>
          <p:nvPr/>
        </p:nvGrpSpPr>
        <p:grpSpPr>
          <a:xfrm>
            <a:off x="5598719" y="2231640"/>
            <a:ext cx="308234" cy="308234"/>
            <a:chOff x="1487200" y="4993750"/>
            <a:chExt cx="483125" cy="483125"/>
          </a:xfrm>
        </p:grpSpPr>
        <p:sp>
          <p:nvSpPr>
            <p:cNvPr id="1063" name="Google Shape;1063;p49"/>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4" name="Google Shape;1064;p49"/>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5" name="Google Shape;1065;p49"/>
          <p:cNvGrpSpPr/>
          <p:nvPr/>
        </p:nvGrpSpPr>
        <p:grpSpPr>
          <a:xfrm>
            <a:off x="7382994" y="2655440"/>
            <a:ext cx="308234" cy="308234"/>
            <a:chOff x="1487200" y="4993750"/>
            <a:chExt cx="483125" cy="483125"/>
          </a:xfrm>
        </p:grpSpPr>
        <p:sp>
          <p:nvSpPr>
            <p:cNvPr id="1066" name="Google Shape;1066;p49"/>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7" name="Google Shape;1067;p49"/>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8" name="Google Shape;1068;p49"/>
          <p:cNvGrpSpPr/>
          <p:nvPr/>
        </p:nvGrpSpPr>
        <p:grpSpPr>
          <a:xfrm>
            <a:off x="5598719" y="3059990"/>
            <a:ext cx="308234" cy="308234"/>
            <a:chOff x="1487200" y="4993750"/>
            <a:chExt cx="483125" cy="483125"/>
          </a:xfrm>
        </p:grpSpPr>
        <p:sp>
          <p:nvSpPr>
            <p:cNvPr id="1069" name="Google Shape;1069;p49"/>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 name="Google Shape;1070;p49"/>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1" name="Google Shape;1071;p49"/>
          <p:cNvGrpSpPr/>
          <p:nvPr/>
        </p:nvGrpSpPr>
        <p:grpSpPr>
          <a:xfrm>
            <a:off x="7382994" y="3477390"/>
            <a:ext cx="308234" cy="308234"/>
            <a:chOff x="1487200" y="4993750"/>
            <a:chExt cx="483125" cy="483125"/>
          </a:xfrm>
        </p:grpSpPr>
        <p:sp>
          <p:nvSpPr>
            <p:cNvPr id="1072" name="Google Shape;1072;p49"/>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3" name="Google Shape;1073;p49"/>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4" name="Google Shape;1074;p49"/>
          <p:cNvGrpSpPr/>
          <p:nvPr/>
        </p:nvGrpSpPr>
        <p:grpSpPr>
          <a:xfrm>
            <a:off x="5598719" y="3888340"/>
            <a:ext cx="308234" cy="308234"/>
            <a:chOff x="1487200" y="4993750"/>
            <a:chExt cx="483125" cy="483125"/>
          </a:xfrm>
        </p:grpSpPr>
        <p:sp>
          <p:nvSpPr>
            <p:cNvPr id="1075" name="Google Shape;1075;p49"/>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6" name="Google Shape;1076;p49"/>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7" name="Google Shape;1077;p49"/>
          <p:cNvGrpSpPr/>
          <p:nvPr/>
        </p:nvGrpSpPr>
        <p:grpSpPr>
          <a:xfrm>
            <a:off x="1126591" y="1328039"/>
            <a:ext cx="595509" cy="500596"/>
            <a:chOff x="5800150" y="2362975"/>
            <a:chExt cx="209325" cy="175975"/>
          </a:xfrm>
        </p:grpSpPr>
        <p:sp>
          <p:nvSpPr>
            <p:cNvPr id="1078" name="Google Shape;1078;p49"/>
            <p:cNvSpPr/>
            <p:nvPr/>
          </p:nvSpPr>
          <p:spPr>
            <a:xfrm>
              <a:off x="5847675" y="2475550"/>
              <a:ext cx="32550" cy="31700"/>
            </a:xfrm>
            <a:custGeom>
              <a:avLst/>
              <a:gdLst/>
              <a:ahLst/>
              <a:cxnLst/>
              <a:rect l="l" t="t" r="r" b="b"/>
              <a:pathLst>
                <a:path w="1302" h="1268" extrusionOk="0">
                  <a:moveTo>
                    <a:pt x="1" y="0"/>
                  </a:moveTo>
                  <a:lnTo>
                    <a:pt x="1" y="601"/>
                  </a:lnTo>
                  <a:lnTo>
                    <a:pt x="668" y="601"/>
                  </a:lnTo>
                  <a:lnTo>
                    <a:pt x="668" y="0"/>
                  </a:lnTo>
                  <a:close/>
                  <a:moveTo>
                    <a:pt x="668" y="601"/>
                  </a:moveTo>
                  <a:lnTo>
                    <a:pt x="668" y="1268"/>
                  </a:lnTo>
                  <a:lnTo>
                    <a:pt x="1302" y="1268"/>
                  </a:lnTo>
                  <a:lnTo>
                    <a:pt x="1302" y="60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9"/>
            <p:cNvSpPr/>
            <p:nvPr/>
          </p:nvSpPr>
          <p:spPr>
            <a:xfrm>
              <a:off x="5816825" y="2443025"/>
              <a:ext cx="30875" cy="32550"/>
            </a:xfrm>
            <a:custGeom>
              <a:avLst/>
              <a:gdLst/>
              <a:ahLst/>
              <a:cxnLst/>
              <a:rect l="l" t="t" r="r" b="b"/>
              <a:pathLst>
                <a:path w="1235" h="1302" extrusionOk="0">
                  <a:moveTo>
                    <a:pt x="0" y="0"/>
                  </a:moveTo>
                  <a:lnTo>
                    <a:pt x="0" y="634"/>
                  </a:lnTo>
                  <a:lnTo>
                    <a:pt x="601" y="634"/>
                  </a:lnTo>
                  <a:lnTo>
                    <a:pt x="601" y="0"/>
                  </a:lnTo>
                  <a:close/>
                  <a:moveTo>
                    <a:pt x="601" y="634"/>
                  </a:moveTo>
                  <a:lnTo>
                    <a:pt x="601" y="1301"/>
                  </a:lnTo>
                  <a:lnTo>
                    <a:pt x="1235" y="1301"/>
                  </a:lnTo>
                  <a:lnTo>
                    <a:pt x="1235" y="6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9"/>
            <p:cNvSpPr/>
            <p:nvPr/>
          </p:nvSpPr>
          <p:spPr>
            <a:xfrm>
              <a:off x="5800150" y="2377975"/>
              <a:ext cx="31700" cy="65075"/>
            </a:xfrm>
            <a:custGeom>
              <a:avLst/>
              <a:gdLst/>
              <a:ahLst/>
              <a:cxnLst/>
              <a:rect l="l" t="t" r="r" b="b"/>
              <a:pathLst>
                <a:path w="1268" h="2603" extrusionOk="0">
                  <a:moveTo>
                    <a:pt x="667" y="1"/>
                  </a:moveTo>
                  <a:lnTo>
                    <a:pt x="667" y="668"/>
                  </a:lnTo>
                  <a:lnTo>
                    <a:pt x="1268" y="668"/>
                  </a:lnTo>
                  <a:lnTo>
                    <a:pt x="1268" y="1"/>
                  </a:lnTo>
                  <a:close/>
                  <a:moveTo>
                    <a:pt x="0" y="668"/>
                  </a:moveTo>
                  <a:lnTo>
                    <a:pt x="0" y="1302"/>
                  </a:lnTo>
                  <a:lnTo>
                    <a:pt x="0" y="2602"/>
                  </a:lnTo>
                  <a:lnTo>
                    <a:pt x="667" y="2602"/>
                  </a:lnTo>
                  <a:lnTo>
                    <a:pt x="667" y="1302"/>
                  </a:lnTo>
                  <a:lnTo>
                    <a:pt x="667" y="66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9"/>
            <p:cNvSpPr/>
            <p:nvPr/>
          </p:nvSpPr>
          <p:spPr>
            <a:xfrm>
              <a:off x="5831825" y="2362975"/>
              <a:ext cx="48400" cy="15025"/>
            </a:xfrm>
            <a:custGeom>
              <a:avLst/>
              <a:gdLst/>
              <a:ahLst/>
              <a:cxnLst/>
              <a:rect l="l" t="t" r="r" b="b"/>
              <a:pathLst>
                <a:path w="1936" h="601" extrusionOk="0">
                  <a:moveTo>
                    <a:pt x="1" y="0"/>
                  </a:moveTo>
                  <a:lnTo>
                    <a:pt x="1" y="601"/>
                  </a:lnTo>
                  <a:lnTo>
                    <a:pt x="1936" y="601"/>
                  </a:lnTo>
                  <a:lnTo>
                    <a:pt x="19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9"/>
            <p:cNvSpPr/>
            <p:nvPr/>
          </p:nvSpPr>
          <p:spPr>
            <a:xfrm>
              <a:off x="5880200" y="2377975"/>
              <a:ext cx="32550" cy="32550"/>
            </a:xfrm>
            <a:custGeom>
              <a:avLst/>
              <a:gdLst/>
              <a:ahLst/>
              <a:cxnLst/>
              <a:rect l="l" t="t" r="r" b="b"/>
              <a:pathLst>
                <a:path w="1302" h="1302" extrusionOk="0">
                  <a:moveTo>
                    <a:pt x="1" y="1"/>
                  </a:moveTo>
                  <a:lnTo>
                    <a:pt x="1" y="668"/>
                  </a:lnTo>
                  <a:lnTo>
                    <a:pt x="668" y="668"/>
                  </a:lnTo>
                  <a:lnTo>
                    <a:pt x="668" y="1"/>
                  </a:lnTo>
                  <a:close/>
                  <a:moveTo>
                    <a:pt x="668" y="668"/>
                  </a:moveTo>
                  <a:lnTo>
                    <a:pt x="668" y="1302"/>
                  </a:lnTo>
                  <a:lnTo>
                    <a:pt x="1302" y="1302"/>
                  </a:lnTo>
                  <a:lnTo>
                    <a:pt x="1302" y="66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5880200" y="2507225"/>
              <a:ext cx="15050" cy="15875"/>
            </a:xfrm>
            <a:custGeom>
              <a:avLst/>
              <a:gdLst/>
              <a:ahLst/>
              <a:cxnLst/>
              <a:rect l="l" t="t" r="r" b="b"/>
              <a:pathLst>
                <a:path w="602" h="635" extrusionOk="0">
                  <a:moveTo>
                    <a:pt x="1" y="1"/>
                  </a:moveTo>
                  <a:lnTo>
                    <a:pt x="1" y="635"/>
                  </a:lnTo>
                  <a:lnTo>
                    <a:pt x="601" y="635"/>
                  </a:lnTo>
                  <a:lnTo>
                    <a:pt x="6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5929400" y="2475550"/>
              <a:ext cx="30875" cy="31700"/>
            </a:xfrm>
            <a:custGeom>
              <a:avLst/>
              <a:gdLst/>
              <a:ahLst/>
              <a:cxnLst/>
              <a:rect l="l" t="t" r="r" b="b"/>
              <a:pathLst>
                <a:path w="1235" h="1268" extrusionOk="0">
                  <a:moveTo>
                    <a:pt x="601" y="0"/>
                  </a:moveTo>
                  <a:lnTo>
                    <a:pt x="601" y="601"/>
                  </a:lnTo>
                  <a:lnTo>
                    <a:pt x="1235" y="601"/>
                  </a:lnTo>
                  <a:lnTo>
                    <a:pt x="1235" y="0"/>
                  </a:lnTo>
                  <a:close/>
                  <a:moveTo>
                    <a:pt x="1" y="601"/>
                  </a:moveTo>
                  <a:lnTo>
                    <a:pt x="1" y="1268"/>
                  </a:lnTo>
                  <a:lnTo>
                    <a:pt x="601" y="1268"/>
                  </a:lnTo>
                  <a:lnTo>
                    <a:pt x="601" y="60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5976950" y="2377975"/>
              <a:ext cx="32525" cy="65075"/>
            </a:xfrm>
            <a:custGeom>
              <a:avLst/>
              <a:gdLst/>
              <a:ahLst/>
              <a:cxnLst/>
              <a:rect l="l" t="t" r="r" b="b"/>
              <a:pathLst>
                <a:path w="1301" h="2603" extrusionOk="0">
                  <a:moveTo>
                    <a:pt x="0" y="1"/>
                  </a:moveTo>
                  <a:lnTo>
                    <a:pt x="0" y="668"/>
                  </a:lnTo>
                  <a:lnTo>
                    <a:pt x="634" y="668"/>
                  </a:lnTo>
                  <a:lnTo>
                    <a:pt x="634" y="1"/>
                  </a:lnTo>
                  <a:close/>
                  <a:moveTo>
                    <a:pt x="634" y="668"/>
                  </a:moveTo>
                  <a:lnTo>
                    <a:pt x="634" y="1302"/>
                  </a:lnTo>
                  <a:lnTo>
                    <a:pt x="634" y="2602"/>
                  </a:lnTo>
                  <a:lnTo>
                    <a:pt x="1301" y="2602"/>
                  </a:lnTo>
                  <a:lnTo>
                    <a:pt x="1301" y="1302"/>
                  </a:lnTo>
                  <a:lnTo>
                    <a:pt x="1301" y="66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5960250" y="2443025"/>
              <a:ext cx="32550" cy="32550"/>
            </a:xfrm>
            <a:custGeom>
              <a:avLst/>
              <a:gdLst/>
              <a:ahLst/>
              <a:cxnLst/>
              <a:rect l="l" t="t" r="r" b="b"/>
              <a:pathLst>
                <a:path w="1302" h="1302" extrusionOk="0">
                  <a:moveTo>
                    <a:pt x="668" y="0"/>
                  </a:moveTo>
                  <a:lnTo>
                    <a:pt x="668" y="634"/>
                  </a:lnTo>
                  <a:lnTo>
                    <a:pt x="1302" y="634"/>
                  </a:lnTo>
                  <a:lnTo>
                    <a:pt x="1302" y="0"/>
                  </a:lnTo>
                  <a:close/>
                  <a:moveTo>
                    <a:pt x="1" y="634"/>
                  </a:moveTo>
                  <a:lnTo>
                    <a:pt x="1" y="1301"/>
                  </a:lnTo>
                  <a:lnTo>
                    <a:pt x="668" y="1301"/>
                  </a:lnTo>
                  <a:lnTo>
                    <a:pt x="668" y="6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5929400" y="2362975"/>
              <a:ext cx="47575" cy="15025"/>
            </a:xfrm>
            <a:custGeom>
              <a:avLst/>
              <a:gdLst/>
              <a:ahLst/>
              <a:cxnLst/>
              <a:rect l="l" t="t" r="r" b="b"/>
              <a:pathLst>
                <a:path w="1903" h="601" extrusionOk="0">
                  <a:moveTo>
                    <a:pt x="1" y="0"/>
                  </a:moveTo>
                  <a:lnTo>
                    <a:pt x="1" y="601"/>
                  </a:lnTo>
                  <a:lnTo>
                    <a:pt x="1902" y="601"/>
                  </a:lnTo>
                  <a:lnTo>
                    <a:pt x="19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9"/>
            <p:cNvSpPr/>
            <p:nvPr/>
          </p:nvSpPr>
          <p:spPr>
            <a:xfrm>
              <a:off x="5912725" y="2377975"/>
              <a:ext cx="15025" cy="15875"/>
            </a:xfrm>
            <a:custGeom>
              <a:avLst/>
              <a:gdLst/>
              <a:ahLst/>
              <a:cxnLst/>
              <a:rect l="l" t="t" r="r" b="b"/>
              <a:pathLst>
                <a:path w="601" h="635" extrusionOk="0">
                  <a:moveTo>
                    <a:pt x="1" y="1"/>
                  </a:moveTo>
                  <a:lnTo>
                    <a:pt x="1" y="634"/>
                  </a:lnTo>
                  <a:lnTo>
                    <a:pt x="601" y="634"/>
                  </a:lnTo>
                  <a:lnTo>
                    <a:pt x="6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9"/>
            <p:cNvSpPr/>
            <p:nvPr/>
          </p:nvSpPr>
          <p:spPr>
            <a:xfrm>
              <a:off x="5912725" y="2507225"/>
              <a:ext cx="15025" cy="15875"/>
            </a:xfrm>
            <a:custGeom>
              <a:avLst/>
              <a:gdLst/>
              <a:ahLst/>
              <a:cxnLst/>
              <a:rect l="l" t="t" r="r" b="b"/>
              <a:pathLst>
                <a:path w="601" h="635" extrusionOk="0">
                  <a:moveTo>
                    <a:pt x="1" y="1"/>
                  </a:moveTo>
                  <a:lnTo>
                    <a:pt x="1" y="635"/>
                  </a:lnTo>
                  <a:lnTo>
                    <a:pt x="601" y="635"/>
                  </a:lnTo>
                  <a:lnTo>
                    <a:pt x="6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9"/>
            <p:cNvSpPr/>
            <p:nvPr/>
          </p:nvSpPr>
          <p:spPr>
            <a:xfrm>
              <a:off x="5896875" y="2523075"/>
              <a:ext cx="15875" cy="15875"/>
            </a:xfrm>
            <a:custGeom>
              <a:avLst/>
              <a:gdLst/>
              <a:ahLst/>
              <a:cxnLst/>
              <a:rect l="l" t="t" r="r" b="b"/>
              <a:pathLst>
                <a:path w="635" h="635" extrusionOk="0">
                  <a:moveTo>
                    <a:pt x="1" y="1"/>
                  </a:moveTo>
                  <a:lnTo>
                    <a:pt x="1" y="635"/>
                  </a:lnTo>
                  <a:lnTo>
                    <a:pt x="635" y="635"/>
                  </a:lnTo>
                  <a:lnTo>
                    <a:pt x="6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Shape 1094"/>
        <p:cNvGrpSpPr/>
        <p:nvPr/>
      </p:nvGrpSpPr>
      <p:grpSpPr>
        <a:xfrm>
          <a:off x="0" y="0"/>
          <a:ext cx="0" cy="0"/>
          <a:chOff x="0" y="0"/>
          <a:chExt cx="0" cy="0"/>
        </a:xfrm>
      </p:grpSpPr>
      <p:sp>
        <p:nvSpPr>
          <p:cNvPr id="1095" name="Google Shape;1095;p5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 courses to take?</a:t>
            </a:r>
            <a:endParaRPr/>
          </a:p>
        </p:txBody>
      </p:sp>
      <p:sp>
        <p:nvSpPr>
          <p:cNvPr id="1096" name="Google Shape;1096;p50"/>
          <p:cNvSpPr txBox="1"/>
          <p:nvPr/>
        </p:nvSpPr>
        <p:spPr>
          <a:xfrm>
            <a:off x="5616548" y="4109900"/>
            <a:ext cx="2486700" cy="49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500">
                <a:solidFill>
                  <a:schemeClr val="dk1"/>
                </a:solidFill>
                <a:latin typeface="Fira Code"/>
                <a:ea typeface="Fira Code"/>
                <a:cs typeface="Fira Code"/>
                <a:sym typeface="Fira Code"/>
              </a:rPr>
              <a:t>Earth is a planet that </a:t>
            </a:r>
            <a:r>
              <a:rPr lang="en" sz="1500">
                <a:solidFill>
                  <a:schemeClr val="lt1"/>
                </a:solidFill>
                <a:highlight>
                  <a:schemeClr val="dk1"/>
                </a:highlight>
                <a:latin typeface="Fira Code"/>
                <a:ea typeface="Fira Code"/>
                <a:cs typeface="Fira Code"/>
                <a:sym typeface="Fira Code"/>
              </a:rPr>
              <a:t>has life</a:t>
            </a:r>
            <a:endParaRPr sz="1500">
              <a:solidFill>
                <a:schemeClr val="lt1"/>
              </a:solidFill>
              <a:highlight>
                <a:schemeClr val="dk1"/>
              </a:highlight>
              <a:latin typeface="Fira Code"/>
              <a:ea typeface="Fira Code"/>
              <a:cs typeface="Fira Code"/>
              <a:sym typeface="Fira Code"/>
            </a:endParaRPr>
          </a:p>
        </p:txBody>
      </p:sp>
      <p:sp>
        <p:nvSpPr>
          <p:cNvPr id="1097" name="Google Shape;1097;p50"/>
          <p:cNvSpPr txBox="1"/>
          <p:nvPr/>
        </p:nvSpPr>
        <p:spPr>
          <a:xfrm>
            <a:off x="1040456" y="3689101"/>
            <a:ext cx="24867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Chakra Petch Medium"/>
                <a:ea typeface="Chakra Petch Medium"/>
                <a:cs typeface="Chakra Petch Medium"/>
                <a:sym typeface="Chakra Petch Medium"/>
              </a:rPr>
              <a:t>Mathematics</a:t>
            </a:r>
            <a:endParaRPr sz="2400">
              <a:solidFill>
                <a:schemeClr val="dk1"/>
              </a:solidFill>
              <a:latin typeface="Chakra Petch Medium"/>
              <a:ea typeface="Chakra Petch Medium"/>
              <a:cs typeface="Chakra Petch Medium"/>
              <a:sym typeface="Chakra Petch Medium"/>
            </a:endParaRPr>
          </a:p>
        </p:txBody>
      </p:sp>
      <p:sp>
        <p:nvSpPr>
          <p:cNvPr id="1098" name="Google Shape;1098;p50"/>
          <p:cNvSpPr txBox="1"/>
          <p:nvPr/>
        </p:nvSpPr>
        <p:spPr>
          <a:xfrm>
            <a:off x="5616570" y="3689101"/>
            <a:ext cx="24867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Chakra Petch Medium"/>
                <a:ea typeface="Chakra Petch Medium"/>
                <a:cs typeface="Chakra Petch Medium"/>
                <a:sym typeface="Chakra Petch Medium"/>
              </a:rPr>
              <a:t>Statistics</a:t>
            </a:r>
            <a:endParaRPr sz="2400">
              <a:solidFill>
                <a:schemeClr val="dk1"/>
              </a:solidFill>
              <a:latin typeface="Chakra Petch Medium"/>
              <a:ea typeface="Chakra Petch Medium"/>
              <a:cs typeface="Chakra Petch Medium"/>
              <a:sym typeface="Chakra Petch Medium"/>
            </a:endParaRPr>
          </a:p>
        </p:txBody>
      </p:sp>
      <p:sp>
        <p:nvSpPr>
          <p:cNvPr id="1099" name="Google Shape;1099;p50"/>
          <p:cNvSpPr txBox="1"/>
          <p:nvPr/>
        </p:nvSpPr>
        <p:spPr>
          <a:xfrm>
            <a:off x="1040418" y="4109900"/>
            <a:ext cx="2486700" cy="49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dk1"/>
                </a:solidFill>
                <a:latin typeface="Fira Code"/>
                <a:ea typeface="Fira Code"/>
                <a:cs typeface="Fira Code"/>
                <a:sym typeface="Fira Code"/>
              </a:rPr>
              <a:t>Neptune is </a:t>
            </a:r>
            <a:r>
              <a:rPr lang="en" sz="1500">
                <a:solidFill>
                  <a:schemeClr val="lt1"/>
                </a:solidFill>
                <a:highlight>
                  <a:schemeClr val="dk1"/>
                </a:highlight>
                <a:latin typeface="Fira Code"/>
                <a:ea typeface="Fira Code"/>
                <a:cs typeface="Fira Code"/>
                <a:sym typeface="Fira Code"/>
              </a:rPr>
              <a:t>far away</a:t>
            </a:r>
            <a:r>
              <a:rPr lang="en" sz="1500">
                <a:solidFill>
                  <a:schemeClr val="dk1"/>
                </a:solidFill>
                <a:latin typeface="Fira Code"/>
                <a:ea typeface="Fira Code"/>
                <a:cs typeface="Fira Code"/>
                <a:sym typeface="Fira Code"/>
              </a:rPr>
              <a:t> from Earth</a:t>
            </a:r>
            <a:endParaRPr sz="1500">
              <a:solidFill>
                <a:schemeClr val="dk1"/>
              </a:solidFill>
              <a:latin typeface="Fira Code"/>
              <a:ea typeface="Fira Code"/>
              <a:cs typeface="Fira Code"/>
              <a:sym typeface="Fira Code"/>
            </a:endParaRPr>
          </a:p>
        </p:txBody>
      </p:sp>
      <p:sp>
        <p:nvSpPr>
          <p:cNvPr id="1100" name="Google Shape;1100;p50"/>
          <p:cNvSpPr txBox="1"/>
          <p:nvPr/>
        </p:nvSpPr>
        <p:spPr>
          <a:xfrm>
            <a:off x="1040515" y="1290020"/>
            <a:ext cx="24867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Chakra Petch Medium"/>
                <a:ea typeface="Chakra Petch Medium"/>
                <a:cs typeface="Chakra Petch Medium"/>
                <a:sym typeface="Chakra Petch Medium"/>
              </a:rPr>
              <a:t>Computational</a:t>
            </a:r>
            <a:endParaRPr sz="2400">
              <a:solidFill>
                <a:schemeClr val="dk1"/>
              </a:solidFill>
              <a:latin typeface="Chakra Petch Medium"/>
              <a:ea typeface="Chakra Petch Medium"/>
              <a:cs typeface="Chakra Petch Medium"/>
              <a:sym typeface="Chakra Petch Medium"/>
            </a:endParaRPr>
          </a:p>
        </p:txBody>
      </p:sp>
      <p:sp>
        <p:nvSpPr>
          <p:cNvPr id="1101" name="Google Shape;1101;p50"/>
          <p:cNvSpPr txBox="1"/>
          <p:nvPr/>
        </p:nvSpPr>
        <p:spPr>
          <a:xfrm>
            <a:off x="5616578" y="1290020"/>
            <a:ext cx="24867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400">
                <a:solidFill>
                  <a:schemeClr val="dk1"/>
                </a:solidFill>
                <a:latin typeface="Chakra Petch Medium"/>
                <a:ea typeface="Chakra Petch Medium"/>
                <a:cs typeface="Chakra Petch Medium"/>
                <a:sym typeface="Chakra Petch Medium"/>
              </a:rPr>
              <a:t>Computer app</a:t>
            </a:r>
            <a:endParaRPr sz="2400">
              <a:solidFill>
                <a:schemeClr val="dk1"/>
              </a:solidFill>
              <a:latin typeface="Chakra Petch Medium"/>
              <a:ea typeface="Chakra Petch Medium"/>
              <a:cs typeface="Chakra Petch Medium"/>
              <a:sym typeface="Chakra Petch Medium"/>
            </a:endParaRPr>
          </a:p>
        </p:txBody>
      </p:sp>
      <p:sp>
        <p:nvSpPr>
          <p:cNvPr id="1102" name="Google Shape;1102;p50"/>
          <p:cNvSpPr txBox="1"/>
          <p:nvPr/>
        </p:nvSpPr>
        <p:spPr>
          <a:xfrm>
            <a:off x="5616573" y="2914688"/>
            <a:ext cx="2486700" cy="49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500">
                <a:solidFill>
                  <a:schemeClr val="lt1"/>
                </a:solidFill>
                <a:highlight>
                  <a:schemeClr val="dk1"/>
                </a:highlight>
                <a:latin typeface="Fira Code"/>
                <a:ea typeface="Fira Code"/>
                <a:cs typeface="Fira Code"/>
                <a:sym typeface="Fira Code"/>
              </a:rPr>
              <a:t>Venus has</a:t>
            </a:r>
            <a:r>
              <a:rPr lang="en" sz="1500">
                <a:solidFill>
                  <a:schemeClr val="dk1"/>
                </a:solidFill>
                <a:latin typeface="Fira Code"/>
                <a:ea typeface="Fira Code"/>
                <a:cs typeface="Fira Code"/>
                <a:sym typeface="Fira Code"/>
              </a:rPr>
              <a:t> a beautiful name</a:t>
            </a:r>
            <a:endParaRPr sz="1500">
              <a:solidFill>
                <a:schemeClr val="dk1"/>
              </a:solidFill>
              <a:latin typeface="Fira Code"/>
              <a:ea typeface="Fira Code"/>
              <a:cs typeface="Fira Code"/>
              <a:sym typeface="Fira Code"/>
            </a:endParaRPr>
          </a:p>
        </p:txBody>
      </p:sp>
      <p:sp>
        <p:nvSpPr>
          <p:cNvPr id="1103" name="Google Shape;1103;p50"/>
          <p:cNvSpPr txBox="1"/>
          <p:nvPr/>
        </p:nvSpPr>
        <p:spPr>
          <a:xfrm>
            <a:off x="5616548" y="1719506"/>
            <a:ext cx="2486700" cy="49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dk1"/>
                </a:solidFill>
                <a:latin typeface="Fira Code"/>
                <a:ea typeface="Fira Code"/>
                <a:cs typeface="Fira Code"/>
                <a:sym typeface="Fira Code"/>
              </a:rPr>
              <a:t>Jupiter is the </a:t>
            </a:r>
            <a:r>
              <a:rPr lang="en" sz="1500">
                <a:solidFill>
                  <a:schemeClr val="lt1"/>
                </a:solidFill>
                <a:highlight>
                  <a:schemeClr val="dk1"/>
                </a:highlight>
                <a:latin typeface="Fira Code"/>
                <a:ea typeface="Fira Code"/>
                <a:cs typeface="Fira Code"/>
                <a:sym typeface="Fira Code"/>
              </a:rPr>
              <a:t>biggest</a:t>
            </a:r>
            <a:r>
              <a:rPr lang="en" sz="1500">
                <a:solidFill>
                  <a:schemeClr val="dk1"/>
                </a:solidFill>
                <a:latin typeface="Fira Code"/>
                <a:ea typeface="Fira Code"/>
                <a:cs typeface="Fira Code"/>
                <a:sym typeface="Fira Code"/>
              </a:rPr>
              <a:t> planet</a:t>
            </a:r>
            <a:endParaRPr sz="1500">
              <a:solidFill>
                <a:schemeClr val="dk1"/>
              </a:solidFill>
              <a:latin typeface="Fira Code"/>
              <a:ea typeface="Fira Code"/>
              <a:cs typeface="Fira Code"/>
              <a:sym typeface="Fira Code"/>
            </a:endParaRPr>
          </a:p>
        </p:txBody>
      </p:sp>
      <p:sp>
        <p:nvSpPr>
          <p:cNvPr id="1104" name="Google Shape;1104;p50"/>
          <p:cNvSpPr txBox="1"/>
          <p:nvPr/>
        </p:nvSpPr>
        <p:spPr>
          <a:xfrm>
            <a:off x="1040251" y="1719506"/>
            <a:ext cx="2486700" cy="49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500">
                <a:solidFill>
                  <a:schemeClr val="lt1"/>
                </a:solidFill>
                <a:highlight>
                  <a:schemeClr val="dk1"/>
                </a:highlight>
                <a:latin typeface="Fira Code"/>
                <a:ea typeface="Fira Code"/>
                <a:cs typeface="Fira Code"/>
                <a:sym typeface="Fira Code"/>
              </a:rPr>
              <a:t>Mercury is</a:t>
            </a:r>
            <a:r>
              <a:rPr lang="en" sz="1500">
                <a:solidFill>
                  <a:schemeClr val="dk1"/>
                </a:solidFill>
                <a:latin typeface="Fira Code"/>
                <a:ea typeface="Fira Code"/>
                <a:cs typeface="Fira Code"/>
                <a:sym typeface="Fira Code"/>
              </a:rPr>
              <a:t> the smallest planet</a:t>
            </a:r>
            <a:endParaRPr sz="1500">
              <a:solidFill>
                <a:schemeClr val="dk1"/>
              </a:solidFill>
              <a:latin typeface="Fira Code"/>
              <a:ea typeface="Fira Code"/>
              <a:cs typeface="Fira Code"/>
              <a:sym typeface="Fira Code"/>
            </a:endParaRPr>
          </a:p>
        </p:txBody>
      </p:sp>
      <p:sp>
        <p:nvSpPr>
          <p:cNvPr id="1105" name="Google Shape;1105;p50"/>
          <p:cNvSpPr txBox="1"/>
          <p:nvPr/>
        </p:nvSpPr>
        <p:spPr>
          <a:xfrm>
            <a:off x="1040456" y="2490085"/>
            <a:ext cx="24867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Chakra Petch Medium"/>
                <a:ea typeface="Chakra Petch Medium"/>
                <a:cs typeface="Chakra Petch Medium"/>
                <a:sym typeface="Chakra Petch Medium"/>
              </a:rPr>
              <a:t>Development</a:t>
            </a:r>
            <a:endParaRPr sz="2400">
              <a:solidFill>
                <a:schemeClr val="dk1"/>
              </a:solidFill>
              <a:latin typeface="Chakra Petch Medium"/>
              <a:ea typeface="Chakra Petch Medium"/>
              <a:cs typeface="Chakra Petch Medium"/>
              <a:sym typeface="Chakra Petch Medium"/>
            </a:endParaRPr>
          </a:p>
        </p:txBody>
      </p:sp>
      <p:sp>
        <p:nvSpPr>
          <p:cNvPr id="1106" name="Google Shape;1106;p50"/>
          <p:cNvSpPr txBox="1"/>
          <p:nvPr/>
        </p:nvSpPr>
        <p:spPr>
          <a:xfrm>
            <a:off x="5616570" y="2490085"/>
            <a:ext cx="24867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Chakra Petch Medium"/>
                <a:ea typeface="Chakra Petch Medium"/>
                <a:cs typeface="Chakra Petch Medium"/>
                <a:sym typeface="Chakra Petch Medium"/>
              </a:rPr>
              <a:t>Programming</a:t>
            </a:r>
            <a:endParaRPr sz="2400">
              <a:solidFill>
                <a:schemeClr val="dk1"/>
              </a:solidFill>
              <a:latin typeface="Chakra Petch Medium"/>
              <a:ea typeface="Chakra Petch Medium"/>
              <a:cs typeface="Chakra Petch Medium"/>
              <a:sym typeface="Chakra Petch Medium"/>
            </a:endParaRPr>
          </a:p>
        </p:txBody>
      </p:sp>
      <p:sp>
        <p:nvSpPr>
          <p:cNvPr id="1107" name="Google Shape;1107;p50"/>
          <p:cNvSpPr txBox="1"/>
          <p:nvPr/>
        </p:nvSpPr>
        <p:spPr>
          <a:xfrm>
            <a:off x="1040418" y="2910863"/>
            <a:ext cx="2486700" cy="49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Fira Code"/>
                <a:ea typeface="Fira Code"/>
                <a:cs typeface="Fira Code"/>
                <a:sym typeface="Fira Code"/>
              </a:rPr>
              <a:t>Despite being red, Mars is </a:t>
            </a:r>
            <a:r>
              <a:rPr lang="en">
                <a:solidFill>
                  <a:schemeClr val="lt1"/>
                </a:solidFill>
                <a:highlight>
                  <a:schemeClr val="dk1"/>
                </a:highlight>
                <a:latin typeface="Fira Code"/>
                <a:ea typeface="Fira Code"/>
                <a:cs typeface="Fira Code"/>
                <a:sym typeface="Fira Code"/>
              </a:rPr>
              <a:t>a cold</a:t>
            </a:r>
            <a:r>
              <a:rPr lang="en">
                <a:solidFill>
                  <a:schemeClr val="dk1"/>
                </a:solidFill>
                <a:latin typeface="Fira Code"/>
                <a:ea typeface="Fira Code"/>
                <a:cs typeface="Fira Code"/>
                <a:sym typeface="Fira Code"/>
              </a:rPr>
              <a:t> place</a:t>
            </a:r>
            <a:endParaRPr>
              <a:solidFill>
                <a:schemeClr val="dk1"/>
              </a:solidFill>
              <a:latin typeface="Fira Code"/>
              <a:ea typeface="Fira Code"/>
              <a:cs typeface="Fira Code"/>
              <a:sym typeface="Fira Code"/>
            </a:endParaRPr>
          </a:p>
        </p:txBody>
      </p:sp>
      <p:cxnSp>
        <p:nvCxnSpPr>
          <p:cNvPr id="1108" name="Google Shape;1108;p50"/>
          <p:cNvCxnSpPr>
            <a:stCxn id="1100" idx="3"/>
            <a:endCxn id="1101" idx="1"/>
          </p:cNvCxnSpPr>
          <p:nvPr/>
        </p:nvCxnSpPr>
        <p:spPr>
          <a:xfrm>
            <a:off x="3527215" y="1504820"/>
            <a:ext cx="2089500" cy="0"/>
          </a:xfrm>
          <a:prstGeom prst="straightConnector1">
            <a:avLst/>
          </a:prstGeom>
          <a:noFill/>
          <a:ln w="9525" cap="flat" cmpd="sng">
            <a:solidFill>
              <a:schemeClr val="dk1"/>
            </a:solidFill>
            <a:prstDash val="solid"/>
            <a:round/>
            <a:headEnd type="none" w="med" len="med"/>
            <a:tailEnd type="oval" w="med" len="med"/>
          </a:ln>
        </p:spPr>
      </p:cxnSp>
      <p:cxnSp>
        <p:nvCxnSpPr>
          <p:cNvPr id="1109" name="Google Shape;1109;p50"/>
          <p:cNvCxnSpPr>
            <a:stCxn id="1103" idx="2"/>
            <a:endCxn id="1106" idx="0"/>
          </p:cNvCxnSpPr>
          <p:nvPr/>
        </p:nvCxnSpPr>
        <p:spPr>
          <a:xfrm>
            <a:off x="6859898" y="2218106"/>
            <a:ext cx="0" cy="272100"/>
          </a:xfrm>
          <a:prstGeom prst="straightConnector1">
            <a:avLst/>
          </a:prstGeom>
          <a:noFill/>
          <a:ln w="9525" cap="flat" cmpd="sng">
            <a:solidFill>
              <a:schemeClr val="dk1"/>
            </a:solidFill>
            <a:prstDash val="solid"/>
            <a:round/>
            <a:headEnd type="none" w="med" len="med"/>
            <a:tailEnd type="oval" w="med" len="med"/>
          </a:ln>
        </p:spPr>
      </p:cxnSp>
      <p:cxnSp>
        <p:nvCxnSpPr>
          <p:cNvPr id="1110" name="Google Shape;1110;p50"/>
          <p:cNvCxnSpPr>
            <a:stCxn id="1106" idx="1"/>
            <a:endCxn id="1105" idx="3"/>
          </p:cNvCxnSpPr>
          <p:nvPr/>
        </p:nvCxnSpPr>
        <p:spPr>
          <a:xfrm rot="10800000">
            <a:off x="3527070" y="2704885"/>
            <a:ext cx="2089500" cy="0"/>
          </a:xfrm>
          <a:prstGeom prst="straightConnector1">
            <a:avLst/>
          </a:prstGeom>
          <a:noFill/>
          <a:ln w="9525" cap="flat" cmpd="sng">
            <a:solidFill>
              <a:schemeClr val="dk1"/>
            </a:solidFill>
            <a:prstDash val="solid"/>
            <a:round/>
            <a:headEnd type="none" w="med" len="med"/>
            <a:tailEnd type="oval" w="med" len="med"/>
          </a:ln>
        </p:spPr>
      </p:cxnSp>
      <p:cxnSp>
        <p:nvCxnSpPr>
          <p:cNvPr id="1111" name="Google Shape;1111;p50"/>
          <p:cNvCxnSpPr>
            <a:stCxn id="1107" idx="2"/>
            <a:endCxn id="1097" idx="0"/>
          </p:cNvCxnSpPr>
          <p:nvPr/>
        </p:nvCxnSpPr>
        <p:spPr>
          <a:xfrm>
            <a:off x="2283768" y="3409463"/>
            <a:ext cx="0" cy="279600"/>
          </a:xfrm>
          <a:prstGeom prst="straightConnector1">
            <a:avLst/>
          </a:prstGeom>
          <a:noFill/>
          <a:ln w="9525" cap="flat" cmpd="sng">
            <a:solidFill>
              <a:schemeClr val="dk1"/>
            </a:solidFill>
            <a:prstDash val="solid"/>
            <a:round/>
            <a:headEnd type="none" w="med" len="med"/>
            <a:tailEnd type="oval" w="med" len="med"/>
          </a:ln>
        </p:spPr>
      </p:cxnSp>
      <p:cxnSp>
        <p:nvCxnSpPr>
          <p:cNvPr id="1112" name="Google Shape;1112;p50"/>
          <p:cNvCxnSpPr>
            <a:stCxn id="1097" idx="3"/>
            <a:endCxn id="1098" idx="1"/>
          </p:cNvCxnSpPr>
          <p:nvPr/>
        </p:nvCxnSpPr>
        <p:spPr>
          <a:xfrm>
            <a:off x="3527156" y="3903901"/>
            <a:ext cx="2089500" cy="0"/>
          </a:xfrm>
          <a:prstGeom prst="straightConnector1">
            <a:avLst/>
          </a:prstGeom>
          <a:noFill/>
          <a:ln w="9525" cap="flat" cmpd="sng">
            <a:solidFill>
              <a:schemeClr val="dk1"/>
            </a:solidFill>
            <a:prstDash val="solid"/>
            <a:round/>
            <a:headEnd type="none" w="med" len="med"/>
            <a:tailEnd type="oval"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6" name="Google Shape;856;p4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ro-RO" dirty="0"/>
              <a:t>General </a:t>
            </a:r>
            <a:r>
              <a:rPr lang="ro-RO" dirty="0" err="1"/>
              <a:t>Scenario</a:t>
            </a:r>
            <a:endParaRPr dirty="0"/>
          </a:p>
        </p:txBody>
      </p:sp>
      <p:pic>
        <p:nvPicPr>
          <p:cNvPr id="4" name="Content Placeholder 4">
            <a:extLst>
              <a:ext uri="{FF2B5EF4-FFF2-40B4-BE49-F238E27FC236}">
                <a16:creationId xmlns:a16="http://schemas.microsoft.com/office/drawing/2014/main" id="{0E4D41BD-C38D-7D6B-B81E-92E55737B768}"/>
              </a:ext>
            </a:extLst>
          </p:cNvPr>
          <p:cNvPicPr>
            <a:picLocks noGrp="1" noChangeAspect="1"/>
          </p:cNvPicPr>
          <p:nvPr>
            <p:ph idx="1"/>
          </p:nvPr>
        </p:nvPicPr>
        <p:blipFill rotWithShape="1">
          <a:blip r:embed="rId3"/>
          <a:srcRect b="10464"/>
          <a:stretch/>
        </p:blipFill>
        <p:spPr>
          <a:xfrm>
            <a:off x="1651625" y="1132070"/>
            <a:ext cx="5840750" cy="2422116"/>
          </a:xfrm>
        </p:spPr>
      </p:pic>
      <p:sp>
        <p:nvSpPr>
          <p:cNvPr id="5" name="TextBox 4">
            <a:extLst>
              <a:ext uri="{FF2B5EF4-FFF2-40B4-BE49-F238E27FC236}">
                <a16:creationId xmlns:a16="http://schemas.microsoft.com/office/drawing/2014/main" id="{E2754338-CD98-F195-3250-8B91E4A0869C}"/>
              </a:ext>
            </a:extLst>
          </p:cNvPr>
          <p:cNvSpPr txBox="1"/>
          <p:nvPr/>
        </p:nvSpPr>
        <p:spPr>
          <a:xfrm>
            <a:off x="228599" y="4805610"/>
            <a:ext cx="6094602" cy="153888"/>
          </a:xfrm>
          <a:prstGeom prst="rect">
            <a:avLst/>
          </a:prstGeom>
          <a:noFill/>
        </p:spPr>
        <p:txBody>
          <a:bodyPr wrap="square">
            <a:spAutoFit/>
          </a:bodyPr>
          <a:lstStyle/>
          <a:p>
            <a:r>
              <a:rPr lang="en-US" sz="400" dirty="0">
                <a:effectLst/>
              </a:rPr>
              <a:t>Bass, Len, Paul Clements, and Rick </a:t>
            </a:r>
            <a:r>
              <a:rPr lang="en-US" sz="400" dirty="0" err="1">
                <a:effectLst/>
              </a:rPr>
              <a:t>Kazman</a:t>
            </a:r>
            <a:r>
              <a:rPr lang="en-US" sz="400" dirty="0">
                <a:effectLst/>
              </a:rPr>
              <a:t>. </a:t>
            </a:r>
            <a:r>
              <a:rPr lang="en-US" sz="400" i="1" dirty="0">
                <a:effectLst/>
              </a:rPr>
              <a:t>Software Architecture in Practice</a:t>
            </a:r>
            <a:r>
              <a:rPr lang="en-US" sz="400" dirty="0">
                <a:effectLst/>
              </a:rPr>
              <a:t>. 4th edition. Boston: Addison-Wesley Professional, 2021. </a:t>
            </a:r>
            <a:r>
              <a:rPr lang="en-US" sz="400" dirty="0">
                <a:effectLst/>
                <a:hlinkClick r:id="rId4"/>
              </a:rPr>
              <a:t>https://www.oreilly.com/library/view/software-architecture-in/9780136885979/</a:t>
            </a:r>
            <a:r>
              <a:rPr lang="en-US" sz="400" dirty="0">
                <a:effectLst/>
              </a:rPr>
              <a:t>.</a:t>
            </a:r>
          </a:p>
        </p:txBody>
      </p:sp>
      <p:sp>
        <p:nvSpPr>
          <p:cNvPr id="6" name="TextBox 5">
            <a:extLst>
              <a:ext uri="{FF2B5EF4-FFF2-40B4-BE49-F238E27FC236}">
                <a16:creationId xmlns:a16="http://schemas.microsoft.com/office/drawing/2014/main" id="{6697616D-DC65-7B90-37BD-7B75C2880AEF}"/>
              </a:ext>
            </a:extLst>
          </p:cNvPr>
          <p:cNvSpPr txBox="1"/>
          <p:nvPr/>
        </p:nvSpPr>
        <p:spPr>
          <a:xfrm>
            <a:off x="720000" y="2885488"/>
            <a:ext cx="1583871" cy="630942"/>
          </a:xfrm>
          <a:prstGeom prst="rect">
            <a:avLst/>
          </a:prstGeom>
          <a:noFill/>
        </p:spPr>
        <p:txBody>
          <a:bodyPr wrap="square" rtlCol="0">
            <a:spAutoFit/>
          </a:bodyPr>
          <a:lstStyle/>
          <a:p>
            <a:pPr algn="ctr"/>
            <a:r>
              <a:rPr lang="ro-RO" sz="1050" dirty="0"/>
              <a:t>1.</a:t>
            </a:r>
          </a:p>
          <a:p>
            <a:pPr algn="ctr"/>
            <a:r>
              <a:rPr lang="ro-RO" sz="1050" dirty="0"/>
              <a:t>Trigger for </a:t>
            </a:r>
            <a:r>
              <a:rPr lang="ro-RO" sz="1050" dirty="0" err="1"/>
              <a:t>deployment</a:t>
            </a:r>
            <a:endParaRPr lang="ro-RO" sz="1050" dirty="0"/>
          </a:p>
          <a:p>
            <a:pPr algn="ctr"/>
            <a:r>
              <a:rPr lang="ro-RO" sz="700" i="1" dirty="0" err="1"/>
              <a:t>Developer</a:t>
            </a:r>
            <a:r>
              <a:rPr lang="ro-RO" sz="700" i="1" dirty="0"/>
              <a:t>, </a:t>
            </a:r>
            <a:r>
              <a:rPr lang="ro-RO" sz="700" i="1" dirty="0" err="1"/>
              <a:t>SysAdmin</a:t>
            </a:r>
            <a:r>
              <a:rPr lang="ro-RO" sz="700" i="1" dirty="0"/>
              <a:t>, Product </a:t>
            </a:r>
            <a:r>
              <a:rPr lang="ro-RO" sz="700" i="1" dirty="0" err="1"/>
              <a:t>Owner</a:t>
            </a:r>
            <a:r>
              <a:rPr lang="ro-RO" sz="700" i="1" dirty="0"/>
              <a:t> etc.</a:t>
            </a:r>
            <a:endParaRPr lang="en-US" sz="700" i="1" dirty="0"/>
          </a:p>
        </p:txBody>
      </p:sp>
      <p:sp>
        <p:nvSpPr>
          <p:cNvPr id="7" name="TextBox 6">
            <a:extLst>
              <a:ext uri="{FF2B5EF4-FFF2-40B4-BE49-F238E27FC236}">
                <a16:creationId xmlns:a16="http://schemas.microsoft.com/office/drawing/2014/main" id="{65D1AA74-F5CA-0407-0943-EF2561395A3B}"/>
              </a:ext>
            </a:extLst>
          </p:cNvPr>
          <p:cNvSpPr txBox="1"/>
          <p:nvPr/>
        </p:nvSpPr>
        <p:spPr>
          <a:xfrm>
            <a:off x="2089358" y="3081301"/>
            <a:ext cx="1698871" cy="784830"/>
          </a:xfrm>
          <a:prstGeom prst="rect">
            <a:avLst/>
          </a:prstGeom>
          <a:noFill/>
        </p:spPr>
        <p:txBody>
          <a:bodyPr wrap="square" rtlCol="0">
            <a:spAutoFit/>
          </a:bodyPr>
          <a:lstStyle/>
          <a:p>
            <a:pPr algn="ctr"/>
            <a:r>
              <a:rPr lang="ro-RO" sz="1050" dirty="0"/>
              <a:t>2.</a:t>
            </a:r>
          </a:p>
          <a:p>
            <a:pPr algn="ctr"/>
            <a:r>
              <a:rPr lang="ro-RO" sz="1050" dirty="0" err="1"/>
              <a:t>What</a:t>
            </a:r>
            <a:r>
              <a:rPr lang="ro-RO" sz="1050" dirty="0"/>
              <a:t> </a:t>
            </a:r>
            <a:r>
              <a:rPr lang="ro-RO" sz="1050" dirty="0" err="1"/>
              <a:t>causes</a:t>
            </a:r>
            <a:r>
              <a:rPr lang="ro-RO" sz="1050" dirty="0"/>
              <a:t> </a:t>
            </a:r>
            <a:r>
              <a:rPr lang="ro-RO" sz="1050" dirty="0" err="1"/>
              <a:t>the</a:t>
            </a:r>
            <a:r>
              <a:rPr lang="ro-RO" sz="1050" dirty="0"/>
              <a:t> trigger?</a:t>
            </a:r>
          </a:p>
          <a:p>
            <a:pPr algn="ctr"/>
            <a:r>
              <a:rPr lang="ro-RO" sz="600" i="1" dirty="0"/>
              <a:t>New element </a:t>
            </a:r>
            <a:r>
              <a:rPr lang="ro-RO" sz="600" i="1" dirty="0" err="1"/>
              <a:t>developed</a:t>
            </a:r>
            <a:r>
              <a:rPr lang="ro-RO" sz="600" i="1" dirty="0"/>
              <a:t>;</a:t>
            </a:r>
          </a:p>
          <a:p>
            <a:pPr algn="ctr"/>
            <a:r>
              <a:rPr lang="ro-RO" sz="600" i="1" dirty="0" err="1"/>
              <a:t>Security</a:t>
            </a:r>
            <a:r>
              <a:rPr lang="ro-RO" sz="600" i="1" dirty="0"/>
              <a:t> </a:t>
            </a:r>
            <a:r>
              <a:rPr lang="ro-RO" sz="600" i="1" dirty="0" err="1"/>
              <a:t>Patch</a:t>
            </a:r>
            <a:r>
              <a:rPr lang="ro-RO" sz="600" i="1" dirty="0"/>
              <a:t>;</a:t>
            </a:r>
          </a:p>
          <a:p>
            <a:pPr algn="ctr"/>
            <a:r>
              <a:rPr lang="ro-RO" sz="600" i="1" dirty="0"/>
              <a:t>Upgrade;</a:t>
            </a:r>
          </a:p>
          <a:p>
            <a:pPr algn="ctr"/>
            <a:r>
              <a:rPr lang="ro-RO" sz="600" i="1" dirty="0"/>
              <a:t>Roll-back etc.</a:t>
            </a:r>
          </a:p>
        </p:txBody>
      </p:sp>
      <p:sp>
        <p:nvSpPr>
          <p:cNvPr id="8" name="TextBox 7">
            <a:extLst>
              <a:ext uri="{FF2B5EF4-FFF2-40B4-BE49-F238E27FC236}">
                <a16:creationId xmlns:a16="http://schemas.microsoft.com/office/drawing/2014/main" id="{AA834E3F-2A18-8587-FF7D-F6793B27DBEA}"/>
              </a:ext>
            </a:extLst>
          </p:cNvPr>
          <p:cNvSpPr txBox="1"/>
          <p:nvPr/>
        </p:nvSpPr>
        <p:spPr>
          <a:xfrm>
            <a:off x="3591585" y="1785902"/>
            <a:ext cx="1698871" cy="846386"/>
          </a:xfrm>
          <a:prstGeom prst="rect">
            <a:avLst/>
          </a:prstGeom>
          <a:noFill/>
        </p:spPr>
        <p:txBody>
          <a:bodyPr wrap="square" rtlCol="0">
            <a:spAutoFit/>
          </a:bodyPr>
          <a:lstStyle/>
          <a:p>
            <a:pPr algn="ctr"/>
            <a:r>
              <a:rPr lang="ro-RO" sz="1050" dirty="0"/>
              <a:t>3.</a:t>
            </a:r>
          </a:p>
          <a:p>
            <a:pPr algn="ctr"/>
            <a:r>
              <a:rPr lang="ro-RO" sz="1050" dirty="0" err="1"/>
              <a:t>What</a:t>
            </a:r>
            <a:r>
              <a:rPr lang="ro-RO" sz="1050" dirty="0"/>
              <a:t> </a:t>
            </a:r>
            <a:r>
              <a:rPr lang="ro-RO" sz="1050" dirty="0" err="1"/>
              <a:t>is</a:t>
            </a:r>
            <a:r>
              <a:rPr lang="ro-RO" sz="1050" dirty="0"/>
              <a:t> </a:t>
            </a:r>
            <a:r>
              <a:rPr lang="ro-RO" sz="1050" dirty="0" err="1"/>
              <a:t>to</a:t>
            </a:r>
            <a:r>
              <a:rPr lang="ro-RO" sz="1050" dirty="0"/>
              <a:t> </a:t>
            </a:r>
            <a:r>
              <a:rPr lang="ro-RO" sz="1050" dirty="0" err="1"/>
              <a:t>be</a:t>
            </a:r>
            <a:r>
              <a:rPr lang="ro-RO" sz="1050" dirty="0"/>
              <a:t> </a:t>
            </a:r>
            <a:r>
              <a:rPr lang="ro-RO" sz="1050" dirty="0" err="1"/>
              <a:t>changed</a:t>
            </a:r>
            <a:r>
              <a:rPr lang="ro-RO" sz="1050" dirty="0"/>
              <a:t>?</a:t>
            </a:r>
            <a:endParaRPr lang="ro-RO" sz="1000" dirty="0"/>
          </a:p>
          <a:p>
            <a:pPr algn="ctr"/>
            <a:r>
              <a:rPr lang="ro-RO" sz="700" i="1" dirty="0"/>
              <a:t>A component</a:t>
            </a:r>
          </a:p>
          <a:p>
            <a:pPr algn="ctr"/>
            <a:r>
              <a:rPr lang="ro-RO" sz="700" i="1" dirty="0"/>
              <a:t>A module</a:t>
            </a:r>
          </a:p>
          <a:p>
            <a:pPr algn="ctr"/>
            <a:r>
              <a:rPr lang="ro-RO" sz="700" i="1" dirty="0"/>
              <a:t>A service</a:t>
            </a:r>
          </a:p>
          <a:p>
            <a:pPr algn="ctr"/>
            <a:r>
              <a:rPr lang="ro-RO" sz="700" i="1" dirty="0"/>
              <a:t>The </a:t>
            </a:r>
            <a:r>
              <a:rPr lang="ro-RO" sz="700" i="1" dirty="0" err="1"/>
              <a:t>entire</a:t>
            </a:r>
            <a:r>
              <a:rPr lang="ro-RO" sz="700" i="1" dirty="0"/>
              <a:t> </a:t>
            </a:r>
            <a:r>
              <a:rPr lang="ro-RO" sz="700" i="1" dirty="0" err="1"/>
              <a:t>application</a:t>
            </a:r>
            <a:endParaRPr lang="ro-RO" sz="900" i="1" dirty="0"/>
          </a:p>
        </p:txBody>
      </p:sp>
      <p:sp>
        <p:nvSpPr>
          <p:cNvPr id="9" name="TextBox 8">
            <a:extLst>
              <a:ext uri="{FF2B5EF4-FFF2-40B4-BE49-F238E27FC236}">
                <a16:creationId xmlns:a16="http://schemas.microsoft.com/office/drawing/2014/main" id="{10ABB576-0DA6-C392-7FC8-1F2295045865}"/>
              </a:ext>
            </a:extLst>
          </p:cNvPr>
          <p:cNvSpPr txBox="1"/>
          <p:nvPr/>
        </p:nvSpPr>
        <p:spPr>
          <a:xfrm>
            <a:off x="3644969" y="3431598"/>
            <a:ext cx="1698871" cy="738664"/>
          </a:xfrm>
          <a:prstGeom prst="rect">
            <a:avLst/>
          </a:prstGeom>
          <a:noFill/>
        </p:spPr>
        <p:txBody>
          <a:bodyPr wrap="square" rtlCol="0">
            <a:spAutoFit/>
          </a:bodyPr>
          <a:lstStyle/>
          <a:p>
            <a:pPr algn="ctr"/>
            <a:r>
              <a:rPr lang="ro-RO" sz="1050" dirty="0"/>
              <a:t>4.</a:t>
            </a:r>
          </a:p>
          <a:p>
            <a:pPr algn="ctr"/>
            <a:r>
              <a:rPr lang="ro-RO" sz="1050" dirty="0" err="1"/>
              <a:t>Where</a:t>
            </a:r>
            <a:r>
              <a:rPr lang="ro-RO" sz="1050" dirty="0"/>
              <a:t> </a:t>
            </a:r>
            <a:r>
              <a:rPr lang="ro-RO" sz="1050" dirty="0" err="1"/>
              <a:t>to</a:t>
            </a:r>
            <a:r>
              <a:rPr lang="ro-RO" sz="1050" dirty="0"/>
              <a:t> </a:t>
            </a:r>
            <a:r>
              <a:rPr lang="ro-RO" sz="1050" dirty="0" err="1"/>
              <a:t>deploy</a:t>
            </a:r>
            <a:r>
              <a:rPr lang="ro-RO" sz="1050" dirty="0"/>
              <a:t>?</a:t>
            </a:r>
            <a:endParaRPr lang="ro-RO" sz="1000" dirty="0"/>
          </a:p>
          <a:p>
            <a:pPr algn="ctr"/>
            <a:r>
              <a:rPr lang="ro-RO" sz="700" i="1" dirty="0" err="1"/>
              <a:t>Staging</a:t>
            </a:r>
            <a:r>
              <a:rPr lang="ro-RO" sz="700" i="1" dirty="0"/>
              <a:t> </a:t>
            </a:r>
            <a:r>
              <a:rPr lang="ro-RO" sz="700" i="1" dirty="0" err="1"/>
              <a:t>environment</a:t>
            </a:r>
            <a:endParaRPr lang="ro-RO" sz="700" i="1" dirty="0"/>
          </a:p>
          <a:p>
            <a:pPr algn="ctr"/>
            <a:r>
              <a:rPr lang="ro-RO" sz="700" i="1" dirty="0" err="1"/>
              <a:t>Production</a:t>
            </a:r>
            <a:r>
              <a:rPr lang="ro-RO" sz="700" i="1" dirty="0"/>
              <a:t> </a:t>
            </a:r>
            <a:r>
              <a:rPr lang="ro-RO" sz="700" i="1" dirty="0" err="1"/>
              <a:t>environment</a:t>
            </a:r>
            <a:endParaRPr lang="ro-RO" sz="700" i="1" dirty="0"/>
          </a:p>
          <a:p>
            <a:pPr algn="ctr"/>
            <a:r>
              <a:rPr lang="ro-RO" sz="700" i="1" dirty="0"/>
              <a:t>VM container; etc.</a:t>
            </a:r>
          </a:p>
        </p:txBody>
      </p:sp>
      <p:sp>
        <p:nvSpPr>
          <p:cNvPr id="10" name="TextBox 9">
            <a:extLst>
              <a:ext uri="{FF2B5EF4-FFF2-40B4-BE49-F238E27FC236}">
                <a16:creationId xmlns:a16="http://schemas.microsoft.com/office/drawing/2014/main" id="{ABB56937-EDCD-2C84-2742-1653F3F30F29}"/>
              </a:ext>
            </a:extLst>
          </p:cNvPr>
          <p:cNvSpPr txBox="1"/>
          <p:nvPr/>
        </p:nvSpPr>
        <p:spPr>
          <a:xfrm>
            <a:off x="5141260" y="2343128"/>
            <a:ext cx="1698871" cy="846386"/>
          </a:xfrm>
          <a:prstGeom prst="rect">
            <a:avLst/>
          </a:prstGeom>
          <a:noFill/>
        </p:spPr>
        <p:txBody>
          <a:bodyPr wrap="square" rtlCol="0">
            <a:spAutoFit/>
          </a:bodyPr>
          <a:lstStyle/>
          <a:p>
            <a:pPr algn="ctr"/>
            <a:r>
              <a:rPr lang="ro-RO" sz="1050" dirty="0"/>
              <a:t>5.</a:t>
            </a:r>
          </a:p>
          <a:p>
            <a:pPr algn="ctr"/>
            <a:r>
              <a:rPr lang="ro-RO" sz="1050" dirty="0" err="1"/>
              <a:t>What</a:t>
            </a:r>
            <a:r>
              <a:rPr lang="ro-RO" sz="1050" dirty="0"/>
              <a:t> </a:t>
            </a:r>
            <a:r>
              <a:rPr lang="ro-RO" sz="1050" dirty="0" err="1"/>
              <a:t>should</a:t>
            </a:r>
            <a:r>
              <a:rPr lang="ro-RO" sz="1050" dirty="0"/>
              <a:t> </a:t>
            </a:r>
            <a:r>
              <a:rPr lang="ro-RO" sz="1050" dirty="0" err="1"/>
              <a:t>happen</a:t>
            </a:r>
            <a:r>
              <a:rPr lang="ro-RO" sz="1050" dirty="0"/>
              <a:t>?</a:t>
            </a:r>
            <a:endParaRPr lang="ro-RO" sz="1000" dirty="0"/>
          </a:p>
          <a:p>
            <a:pPr algn="ctr"/>
            <a:r>
              <a:rPr lang="ro-RO" sz="700" i="1" dirty="0"/>
              <a:t>Incorporate </a:t>
            </a:r>
            <a:r>
              <a:rPr lang="ro-RO" sz="700" i="1" dirty="0" err="1"/>
              <a:t>new</a:t>
            </a:r>
            <a:r>
              <a:rPr lang="ro-RO" sz="700" i="1" dirty="0"/>
              <a:t> </a:t>
            </a:r>
            <a:r>
              <a:rPr lang="ro-RO" sz="700" i="1" dirty="0" err="1"/>
              <a:t>componentes</a:t>
            </a:r>
            <a:r>
              <a:rPr lang="ro-RO" sz="700" i="1" dirty="0"/>
              <a:t>;</a:t>
            </a:r>
          </a:p>
          <a:p>
            <a:pPr algn="ctr"/>
            <a:r>
              <a:rPr lang="ro-RO" sz="700" i="1" dirty="0" err="1"/>
              <a:t>Deploy</a:t>
            </a:r>
            <a:r>
              <a:rPr lang="ro-RO" sz="700" i="1" dirty="0"/>
              <a:t> </a:t>
            </a:r>
            <a:r>
              <a:rPr lang="ro-RO" sz="700" i="1" dirty="0" err="1"/>
              <a:t>new</a:t>
            </a:r>
            <a:r>
              <a:rPr lang="ro-RO" sz="700" i="1" dirty="0"/>
              <a:t> </a:t>
            </a:r>
            <a:r>
              <a:rPr lang="ro-RO" sz="700" i="1" dirty="0" err="1"/>
              <a:t>components</a:t>
            </a:r>
            <a:r>
              <a:rPr lang="ro-RO" sz="700" i="1" dirty="0"/>
              <a:t>;</a:t>
            </a:r>
          </a:p>
          <a:p>
            <a:pPr algn="ctr"/>
            <a:r>
              <a:rPr lang="ro-RO" sz="700" i="1" dirty="0"/>
              <a:t>Monitor </a:t>
            </a:r>
            <a:r>
              <a:rPr lang="ro-RO" sz="700" i="1" dirty="0" err="1"/>
              <a:t>new</a:t>
            </a:r>
            <a:r>
              <a:rPr lang="ro-RO" sz="700" i="1" dirty="0"/>
              <a:t> </a:t>
            </a:r>
            <a:r>
              <a:rPr lang="ro-RO" sz="700" i="1" dirty="0" err="1"/>
              <a:t>components</a:t>
            </a:r>
            <a:r>
              <a:rPr lang="ro-RO" sz="700" i="1" dirty="0"/>
              <a:t>;</a:t>
            </a:r>
          </a:p>
          <a:p>
            <a:pPr algn="ctr"/>
            <a:r>
              <a:rPr lang="ro-RO" sz="700" i="1" dirty="0"/>
              <a:t>Roll back a </a:t>
            </a:r>
            <a:r>
              <a:rPr lang="ro-RO" sz="700" i="1" dirty="0" err="1"/>
              <a:t>previous</a:t>
            </a:r>
            <a:r>
              <a:rPr lang="ro-RO" sz="700" i="1" dirty="0"/>
              <a:t> </a:t>
            </a:r>
            <a:r>
              <a:rPr lang="ro-RO" sz="700" i="1" dirty="0" err="1"/>
              <a:t>deployment</a:t>
            </a:r>
            <a:endParaRPr lang="ro-RO" sz="700" i="1" dirty="0"/>
          </a:p>
        </p:txBody>
      </p:sp>
      <p:sp>
        <p:nvSpPr>
          <p:cNvPr id="11" name="TextBox 10">
            <a:extLst>
              <a:ext uri="{FF2B5EF4-FFF2-40B4-BE49-F238E27FC236}">
                <a16:creationId xmlns:a16="http://schemas.microsoft.com/office/drawing/2014/main" id="{950A1B3D-EE82-ED90-455C-FFA22F5A65BB}"/>
              </a:ext>
            </a:extLst>
          </p:cNvPr>
          <p:cNvSpPr txBox="1"/>
          <p:nvPr/>
        </p:nvSpPr>
        <p:spPr>
          <a:xfrm>
            <a:off x="6461608" y="3472978"/>
            <a:ext cx="2194170" cy="1223412"/>
          </a:xfrm>
          <a:prstGeom prst="rect">
            <a:avLst/>
          </a:prstGeom>
          <a:noFill/>
        </p:spPr>
        <p:txBody>
          <a:bodyPr wrap="square" rtlCol="0">
            <a:spAutoFit/>
          </a:bodyPr>
          <a:lstStyle/>
          <a:p>
            <a:pPr algn="ctr"/>
            <a:r>
              <a:rPr lang="ro-RO" sz="1050" dirty="0"/>
              <a:t>6.</a:t>
            </a:r>
          </a:p>
          <a:p>
            <a:pPr algn="ctr"/>
            <a:r>
              <a:rPr lang="ro-RO" sz="1050" dirty="0" err="1"/>
              <a:t>What</a:t>
            </a:r>
            <a:r>
              <a:rPr lang="ro-RO" sz="1050" dirty="0"/>
              <a:t> </a:t>
            </a:r>
            <a:r>
              <a:rPr lang="ro-RO" sz="1050" dirty="0" err="1"/>
              <a:t>did</a:t>
            </a:r>
            <a:r>
              <a:rPr lang="ro-RO" sz="1050" dirty="0"/>
              <a:t> it cost (</a:t>
            </a:r>
            <a:r>
              <a:rPr lang="ro-RO" sz="1050" dirty="0" err="1"/>
              <a:t>money</a:t>
            </a:r>
            <a:r>
              <a:rPr lang="ro-RO" sz="1050" dirty="0"/>
              <a:t> </a:t>
            </a:r>
            <a:r>
              <a:rPr lang="ro-RO" sz="1050" dirty="0" err="1"/>
              <a:t>time</a:t>
            </a:r>
            <a:r>
              <a:rPr lang="ro-RO" sz="1050" dirty="0"/>
              <a:t>, </a:t>
            </a:r>
            <a:r>
              <a:rPr lang="ro-RO" sz="1050" dirty="0" err="1"/>
              <a:t>efficiency</a:t>
            </a:r>
            <a:r>
              <a:rPr lang="ro-RO" sz="1050" dirty="0"/>
              <a:t>)?</a:t>
            </a:r>
          </a:p>
          <a:p>
            <a:pPr algn="ctr"/>
            <a:r>
              <a:rPr lang="ro-RO" sz="700" dirty="0" err="1"/>
              <a:t>Number</a:t>
            </a:r>
            <a:r>
              <a:rPr lang="ro-RO" sz="700" dirty="0"/>
              <a:t>, </a:t>
            </a:r>
            <a:r>
              <a:rPr lang="ro-RO" sz="700" dirty="0" err="1"/>
              <a:t>size</a:t>
            </a:r>
            <a:r>
              <a:rPr lang="ro-RO" sz="700" dirty="0"/>
              <a:t> </a:t>
            </a:r>
            <a:r>
              <a:rPr lang="ro-RO" sz="700" dirty="0" err="1"/>
              <a:t>and</a:t>
            </a:r>
            <a:r>
              <a:rPr lang="ro-RO" sz="700" dirty="0"/>
              <a:t> </a:t>
            </a:r>
            <a:r>
              <a:rPr lang="ro-RO" sz="700" dirty="0" err="1"/>
              <a:t>complexity</a:t>
            </a:r>
            <a:r>
              <a:rPr lang="ro-RO" sz="700" dirty="0"/>
              <a:t> of </a:t>
            </a:r>
            <a:r>
              <a:rPr lang="ro-RO" sz="700" dirty="0" err="1"/>
              <a:t>affected</a:t>
            </a:r>
            <a:r>
              <a:rPr lang="ro-RO" sz="700" dirty="0"/>
              <a:t> </a:t>
            </a:r>
            <a:r>
              <a:rPr lang="ro-RO" sz="700" dirty="0" err="1"/>
              <a:t>artefacts</a:t>
            </a:r>
            <a:r>
              <a:rPr lang="ro-RO" sz="700" dirty="0"/>
              <a:t>;</a:t>
            </a:r>
          </a:p>
          <a:p>
            <a:pPr algn="ctr"/>
            <a:r>
              <a:rPr lang="ro-RO" sz="700" dirty="0" err="1"/>
              <a:t>Elapsed</a:t>
            </a:r>
            <a:r>
              <a:rPr lang="ro-RO" sz="700" dirty="0"/>
              <a:t> </a:t>
            </a:r>
            <a:r>
              <a:rPr lang="ro-RO" sz="700" dirty="0" err="1"/>
              <a:t>time</a:t>
            </a:r>
            <a:r>
              <a:rPr lang="ro-RO" sz="700" dirty="0"/>
              <a:t>;</a:t>
            </a:r>
          </a:p>
          <a:p>
            <a:pPr algn="ctr"/>
            <a:r>
              <a:rPr lang="ro-RO" sz="700" dirty="0"/>
              <a:t>New </a:t>
            </a:r>
            <a:r>
              <a:rPr lang="ro-RO" sz="700" dirty="0" err="1"/>
              <a:t>defects</a:t>
            </a:r>
            <a:r>
              <a:rPr lang="ro-RO" sz="700" dirty="0"/>
              <a:t> </a:t>
            </a:r>
            <a:r>
              <a:rPr lang="ro-RO" sz="700" dirty="0" err="1"/>
              <a:t>introduced</a:t>
            </a:r>
            <a:r>
              <a:rPr lang="ro-RO" sz="700" dirty="0"/>
              <a:t>;</a:t>
            </a:r>
          </a:p>
          <a:p>
            <a:pPr algn="ctr"/>
            <a:r>
              <a:rPr lang="ro-RO" sz="700" dirty="0" err="1"/>
              <a:t>Number</a:t>
            </a:r>
            <a:r>
              <a:rPr lang="ro-RO" sz="700" dirty="0"/>
              <a:t> of </a:t>
            </a:r>
            <a:r>
              <a:rPr lang="ro-RO" sz="700" dirty="0" err="1"/>
              <a:t>failed</a:t>
            </a:r>
            <a:r>
              <a:rPr lang="ro-RO" sz="700" dirty="0"/>
              <a:t> </a:t>
            </a:r>
            <a:r>
              <a:rPr lang="ro-RO" sz="700" dirty="0" err="1"/>
              <a:t>deploy</a:t>
            </a:r>
            <a:r>
              <a:rPr lang="ro-RO" sz="700" dirty="0"/>
              <a:t> </a:t>
            </a:r>
            <a:r>
              <a:rPr lang="ro-RO" sz="700" dirty="0" err="1"/>
              <a:t>attempts</a:t>
            </a:r>
            <a:endParaRPr lang="ro-RO" sz="700" dirty="0"/>
          </a:p>
          <a:p>
            <a:pPr algn="ctr"/>
            <a:r>
              <a:rPr lang="ro-RO" sz="700" dirty="0" err="1"/>
              <a:t>Repetability</a:t>
            </a:r>
            <a:r>
              <a:rPr lang="ro-RO" sz="700" dirty="0"/>
              <a:t> of </a:t>
            </a:r>
            <a:r>
              <a:rPr lang="ro-RO" sz="700" dirty="0" err="1"/>
              <a:t>the</a:t>
            </a:r>
            <a:r>
              <a:rPr lang="ro-RO" sz="700" dirty="0"/>
              <a:t> </a:t>
            </a:r>
            <a:r>
              <a:rPr lang="ro-RO" sz="700" dirty="0" err="1"/>
              <a:t>process</a:t>
            </a:r>
            <a:endParaRPr lang="ro-RO" sz="700" dirty="0"/>
          </a:p>
          <a:p>
            <a:pPr algn="ctr"/>
            <a:r>
              <a:rPr lang="ro-RO" sz="700" dirty="0" err="1"/>
              <a:t>Traceability</a:t>
            </a:r>
            <a:r>
              <a:rPr lang="ro-RO" sz="700" dirty="0"/>
              <a:t> of </a:t>
            </a:r>
            <a:r>
              <a:rPr lang="ro-RO" sz="700" dirty="0" err="1"/>
              <a:t>the</a:t>
            </a:r>
            <a:r>
              <a:rPr lang="ro-RO" sz="700" dirty="0"/>
              <a:t> </a:t>
            </a:r>
            <a:r>
              <a:rPr lang="ro-RO" sz="700" dirty="0" err="1"/>
              <a:t>process</a:t>
            </a:r>
            <a:endParaRPr lang="ro-RO" sz="700" dirty="0"/>
          </a:p>
        </p:txBody>
      </p:sp>
    </p:spTree>
    <p:extLst>
      <p:ext uri="{BB962C8B-B14F-4D97-AF65-F5344CB8AC3E}">
        <p14:creationId xmlns:p14="http://schemas.microsoft.com/office/powerpoint/2010/main" val="154432376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Shape 1116"/>
        <p:cNvGrpSpPr/>
        <p:nvPr/>
      </p:nvGrpSpPr>
      <p:grpSpPr>
        <a:xfrm>
          <a:off x="0" y="0"/>
          <a:ext cx="0" cy="0"/>
          <a:chOff x="0" y="0"/>
          <a:chExt cx="0" cy="0"/>
        </a:xfrm>
      </p:grpSpPr>
      <p:grpSp>
        <p:nvGrpSpPr>
          <p:cNvPr id="1117" name="Google Shape;1117;p51"/>
          <p:cNvGrpSpPr/>
          <p:nvPr/>
        </p:nvGrpSpPr>
        <p:grpSpPr>
          <a:xfrm>
            <a:off x="2664926" y="4045156"/>
            <a:ext cx="366963" cy="352768"/>
            <a:chOff x="-31889075" y="2658950"/>
            <a:chExt cx="302475" cy="290775"/>
          </a:xfrm>
        </p:grpSpPr>
        <p:sp>
          <p:nvSpPr>
            <p:cNvPr id="1118" name="Google Shape;1118;p51"/>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1"/>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51"/>
          <p:cNvGrpSpPr/>
          <p:nvPr/>
        </p:nvGrpSpPr>
        <p:grpSpPr>
          <a:xfrm>
            <a:off x="952832" y="4044744"/>
            <a:ext cx="354527" cy="353587"/>
            <a:chOff x="-35495600" y="2631825"/>
            <a:chExt cx="292225" cy="291450"/>
          </a:xfrm>
        </p:grpSpPr>
        <p:sp>
          <p:nvSpPr>
            <p:cNvPr id="1121" name="Google Shape;1121;p51"/>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1"/>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1"/>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1"/>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 name="Google Shape;1125;p51"/>
          <p:cNvSpPr/>
          <p:nvPr/>
        </p:nvSpPr>
        <p:spPr>
          <a:xfrm>
            <a:off x="1812560" y="4044390"/>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1"/>
          <p:cNvSpPr/>
          <p:nvPr/>
        </p:nvSpPr>
        <p:spPr>
          <a:xfrm>
            <a:off x="3530681" y="4051491"/>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27" name="Google Shape;1127;p5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Labor insertion</a:t>
            </a:r>
            <a:endParaRPr/>
          </a:p>
        </p:txBody>
      </p:sp>
      <p:sp>
        <p:nvSpPr>
          <p:cNvPr id="1128" name="Google Shape;1128;p51"/>
          <p:cNvSpPr txBox="1"/>
          <p:nvPr/>
        </p:nvSpPr>
        <p:spPr>
          <a:xfrm>
            <a:off x="4892688" y="3870010"/>
            <a:ext cx="3412500" cy="57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lt1"/>
                </a:solidFill>
                <a:highlight>
                  <a:schemeClr val="dk1"/>
                </a:highlight>
                <a:latin typeface="Fira Code"/>
                <a:ea typeface="Fira Code"/>
                <a:cs typeface="Fira Code"/>
                <a:sym typeface="Fira Code"/>
              </a:rPr>
              <a:t>Follow the link in the graph</a:t>
            </a:r>
            <a:r>
              <a:rPr lang="en" sz="1100">
                <a:solidFill>
                  <a:schemeClr val="dk1"/>
                </a:solidFill>
                <a:latin typeface="Fira Code"/>
                <a:ea typeface="Fira Code"/>
                <a:cs typeface="Fira Code"/>
                <a:sym typeface="Fira Code"/>
              </a:rPr>
              <a:t> to modify its data and then paste the new one here. </a:t>
            </a:r>
            <a:r>
              <a:rPr lang="en" sz="1100" b="1">
                <a:solidFill>
                  <a:schemeClr val="hlink"/>
                </a:solidFill>
                <a:uFill>
                  <a:noFill/>
                </a:uFill>
                <a:latin typeface="Fira Code"/>
                <a:ea typeface="Fira Code"/>
                <a:cs typeface="Fira Code"/>
                <a:sym typeface="Fira Code"/>
                <a:hlinkClick r:id="rId3"/>
              </a:rPr>
              <a:t>For more info, click here</a:t>
            </a:r>
            <a:endParaRPr sz="1100" b="1">
              <a:solidFill>
                <a:schemeClr val="dk1"/>
              </a:solidFill>
              <a:latin typeface="Fira Code"/>
              <a:ea typeface="Fira Code"/>
              <a:cs typeface="Fira Code"/>
              <a:sym typeface="Fira Code"/>
            </a:endParaRPr>
          </a:p>
        </p:txBody>
      </p:sp>
      <p:sp>
        <p:nvSpPr>
          <p:cNvPr id="1129" name="Google Shape;1129;p51"/>
          <p:cNvSpPr txBox="1"/>
          <p:nvPr/>
        </p:nvSpPr>
        <p:spPr>
          <a:xfrm>
            <a:off x="4892698" y="1333425"/>
            <a:ext cx="1320900" cy="277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Chakra Petch Medium"/>
                <a:ea typeface="Chakra Petch Medium"/>
                <a:cs typeface="Chakra Petch Medium"/>
                <a:sym typeface="Chakra Petch Medium"/>
              </a:rPr>
              <a:t>Age</a:t>
            </a:r>
            <a:endParaRPr sz="2400">
              <a:solidFill>
                <a:schemeClr val="dk1"/>
              </a:solidFill>
              <a:latin typeface="Chakra Petch Medium"/>
              <a:ea typeface="Chakra Petch Medium"/>
              <a:cs typeface="Chakra Petch Medium"/>
              <a:sym typeface="Chakra Petch Medium"/>
            </a:endParaRPr>
          </a:p>
        </p:txBody>
      </p:sp>
      <p:sp>
        <p:nvSpPr>
          <p:cNvPr id="1130" name="Google Shape;1130;p51"/>
          <p:cNvSpPr txBox="1"/>
          <p:nvPr/>
        </p:nvSpPr>
        <p:spPr>
          <a:xfrm>
            <a:off x="838815" y="1333425"/>
            <a:ext cx="1539300" cy="277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Chakra Petch Medium"/>
                <a:ea typeface="Chakra Petch Medium"/>
                <a:cs typeface="Chakra Petch Medium"/>
                <a:sym typeface="Chakra Petch Medium"/>
              </a:rPr>
              <a:t>Gender</a:t>
            </a:r>
            <a:endParaRPr sz="2400">
              <a:solidFill>
                <a:schemeClr val="dk1"/>
              </a:solidFill>
              <a:latin typeface="Chakra Petch Medium"/>
              <a:ea typeface="Chakra Petch Medium"/>
              <a:cs typeface="Chakra Petch Medium"/>
              <a:sym typeface="Chakra Petch Medium"/>
            </a:endParaRPr>
          </a:p>
        </p:txBody>
      </p:sp>
      <p:sp>
        <p:nvSpPr>
          <p:cNvPr id="1131" name="Google Shape;1131;p51"/>
          <p:cNvSpPr txBox="1"/>
          <p:nvPr/>
        </p:nvSpPr>
        <p:spPr>
          <a:xfrm>
            <a:off x="962537" y="2951588"/>
            <a:ext cx="943800" cy="21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Chakra Petch Medium"/>
                <a:ea typeface="Chakra Petch Medium"/>
                <a:cs typeface="Chakra Petch Medium"/>
                <a:sym typeface="Chakra Petch Medium"/>
              </a:rPr>
              <a:t>60%</a:t>
            </a:r>
            <a:endParaRPr sz="2400">
              <a:solidFill>
                <a:schemeClr val="dk1"/>
              </a:solidFill>
              <a:latin typeface="Chakra Petch Medium"/>
              <a:ea typeface="Chakra Petch Medium"/>
              <a:cs typeface="Chakra Petch Medium"/>
              <a:sym typeface="Chakra Petch Medium"/>
            </a:endParaRPr>
          </a:p>
        </p:txBody>
      </p:sp>
      <p:sp>
        <p:nvSpPr>
          <p:cNvPr id="1132" name="Google Shape;1132;p51"/>
          <p:cNvSpPr txBox="1"/>
          <p:nvPr/>
        </p:nvSpPr>
        <p:spPr>
          <a:xfrm>
            <a:off x="2654879" y="2951588"/>
            <a:ext cx="943800" cy="21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Chakra Petch Medium"/>
                <a:ea typeface="Chakra Petch Medium"/>
                <a:cs typeface="Chakra Petch Medium"/>
                <a:sym typeface="Chakra Petch Medium"/>
              </a:rPr>
              <a:t>40%</a:t>
            </a:r>
            <a:endParaRPr sz="2400">
              <a:solidFill>
                <a:schemeClr val="dk1"/>
              </a:solidFill>
              <a:latin typeface="Chakra Petch Medium"/>
              <a:ea typeface="Chakra Petch Medium"/>
              <a:cs typeface="Chakra Petch Medium"/>
              <a:sym typeface="Chakra Petch Medium"/>
            </a:endParaRPr>
          </a:p>
        </p:txBody>
      </p:sp>
      <p:sp>
        <p:nvSpPr>
          <p:cNvPr id="1133" name="Google Shape;1133;p51"/>
          <p:cNvSpPr txBox="1"/>
          <p:nvPr/>
        </p:nvSpPr>
        <p:spPr>
          <a:xfrm>
            <a:off x="843276" y="3451050"/>
            <a:ext cx="1802700" cy="277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Chakra Petch Medium"/>
                <a:ea typeface="Chakra Petch Medium"/>
                <a:cs typeface="Chakra Petch Medium"/>
                <a:sym typeface="Chakra Petch Medium"/>
              </a:rPr>
              <a:t>Interests</a:t>
            </a:r>
            <a:endParaRPr sz="2400">
              <a:solidFill>
                <a:schemeClr val="dk1"/>
              </a:solidFill>
              <a:latin typeface="Chakra Petch Medium"/>
              <a:ea typeface="Chakra Petch Medium"/>
              <a:cs typeface="Chakra Petch Medium"/>
              <a:sym typeface="Chakra Petch Medium"/>
            </a:endParaRPr>
          </a:p>
        </p:txBody>
      </p:sp>
      <p:sp>
        <p:nvSpPr>
          <p:cNvPr id="1134" name="Google Shape;1134;p51"/>
          <p:cNvSpPr txBox="1"/>
          <p:nvPr/>
        </p:nvSpPr>
        <p:spPr>
          <a:xfrm>
            <a:off x="6743069" y="3436450"/>
            <a:ext cx="1320900" cy="2958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2400">
                <a:solidFill>
                  <a:schemeClr val="dk1"/>
                </a:solidFill>
                <a:latin typeface="Chakra Petch Medium"/>
                <a:ea typeface="Chakra Petch Medium"/>
                <a:cs typeface="Chakra Petch Medium"/>
                <a:sym typeface="Chakra Petch Medium"/>
              </a:rPr>
              <a:t>Men</a:t>
            </a:r>
            <a:endParaRPr sz="2400">
              <a:solidFill>
                <a:schemeClr val="dk1"/>
              </a:solidFill>
              <a:latin typeface="Chakra Petch Medium"/>
              <a:ea typeface="Chakra Petch Medium"/>
              <a:cs typeface="Chakra Petch Medium"/>
              <a:sym typeface="Chakra Petch Medium"/>
            </a:endParaRPr>
          </a:p>
        </p:txBody>
      </p:sp>
      <p:sp>
        <p:nvSpPr>
          <p:cNvPr id="1135" name="Google Shape;1135;p51"/>
          <p:cNvSpPr txBox="1"/>
          <p:nvPr/>
        </p:nvSpPr>
        <p:spPr>
          <a:xfrm>
            <a:off x="5000399" y="3436450"/>
            <a:ext cx="1320900" cy="2958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2400">
                <a:solidFill>
                  <a:schemeClr val="dk1"/>
                </a:solidFill>
                <a:latin typeface="Chakra Petch Medium"/>
                <a:ea typeface="Chakra Petch Medium"/>
                <a:cs typeface="Chakra Petch Medium"/>
                <a:sym typeface="Chakra Petch Medium"/>
              </a:rPr>
              <a:t>Women</a:t>
            </a:r>
            <a:endParaRPr sz="2400">
              <a:solidFill>
                <a:schemeClr val="dk1"/>
              </a:solidFill>
              <a:latin typeface="Chakra Petch Medium"/>
              <a:ea typeface="Chakra Petch Medium"/>
              <a:cs typeface="Chakra Petch Medium"/>
              <a:sym typeface="Chakra Petch Medium"/>
            </a:endParaRPr>
          </a:p>
        </p:txBody>
      </p:sp>
      <p:sp>
        <p:nvSpPr>
          <p:cNvPr id="1136" name="Google Shape;1136;p51"/>
          <p:cNvSpPr/>
          <p:nvPr/>
        </p:nvSpPr>
        <p:spPr>
          <a:xfrm>
            <a:off x="7474175" y="3490750"/>
            <a:ext cx="187200" cy="18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1"/>
          <p:cNvSpPr/>
          <p:nvPr/>
        </p:nvSpPr>
        <p:spPr>
          <a:xfrm>
            <a:off x="6178600" y="3490750"/>
            <a:ext cx="187200" cy="18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1"/>
          <p:cNvSpPr/>
          <p:nvPr/>
        </p:nvSpPr>
        <p:spPr>
          <a:xfrm>
            <a:off x="1058852" y="1960725"/>
            <a:ext cx="751200" cy="7512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1"/>
          <p:cNvSpPr/>
          <p:nvPr/>
        </p:nvSpPr>
        <p:spPr>
          <a:xfrm>
            <a:off x="1058802" y="1960725"/>
            <a:ext cx="751200" cy="751200"/>
          </a:xfrm>
          <a:prstGeom prst="arc">
            <a:avLst>
              <a:gd name="adj1" fmla="val 16200000"/>
              <a:gd name="adj2" fmla="val 7890491"/>
            </a:avLst>
          </a:prstGeom>
          <a:noFill/>
          <a:ln w="762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1"/>
          <p:cNvSpPr/>
          <p:nvPr/>
        </p:nvSpPr>
        <p:spPr>
          <a:xfrm>
            <a:off x="2751202" y="1960725"/>
            <a:ext cx="751200" cy="7512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1"/>
          <p:cNvSpPr/>
          <p:nvPr/>
        </p:nvSpPr>
        <p:spPr>
          <a:xfrm>
            <a:off x="2751152" y="1960725"/>
            <a:ext cx="751200" cy="751200"/>
          </a:xfrm>
          <a:prstGeom prst="arc">
            <a:avLst>
              <a:gd name="adj1" fmla="val 16200000"/>
              <a:gd name="adj2" fmla="val 2736805"/>
            </a:avLst>
          </a:prstGeom>
          <a:noFill/>
          <a:ln w="762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 name="Google Shape;1142;p51"/>
          <p:cNvGrpSpPr/>
          <p:nvPr/>
        </p:nvGrpSpPr>
        <p:grpSpPr>
          <a:xfrm>
            <a:off x="1296326" y="2166257"/>
            <a:ext cx="276236" cy="340151"/>
            <a:chOff x="3316000" y="4399325"/>
            <a:chExt cx="392325" cy="483100"/>
          </a:xfrm>
        </p:grpSpPr>
        <p:sp>
          <p:nvSpPr>
            <p:cNvPr id="1143" name="Google Shape;1143;p51"/>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4" name="Google Shape;1144;p51"/>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5" name="Google Shape;1145;p51"/>
          <p:cNvGrpSpPr/>
          <p:nvPr/>
        </p:nvGrpSpPr>
        <p:grpSpPr>
          <a:xfrm>
            <a:off x="2999791" y="2166227"/>
            <a:ext cx="254022" cy="340186"/>
            <a:chOff x="3926225" y="4399275"/>
            <a:chExt cx="360775" cy="483150"/>
          </a:xfrm>
        </p:grpSpPr>
        <p:sp>
          <p:nvSpPr>
            <p:cNvPr id="1146" name="Google Shape;1146;p51"/>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7" name="Google Shape;1147;p51"/>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8" name="Google Shape;1148;p51"/>
          <p:cNvGrpSpPr/>
          <p:nvPr/>
        </p:nvGrpSpPr>
        <p:grpSpPr>
          <a:xfrm>
            <a:off x="8458672" y="1173156"/>
            <a:ext cx="378215" cy="598023"/>
            <a:chOff x="1654675" y="1997765"/>
            <a:chExt cx="445587" cy="704551"/>
          </a:xfrm>
        </p:grpSpPr>
        <p:sp>
          <p:nvSpPr>
            <p:cNvPr id="1149" name="Google Shape;1149;p51"/>
            <p:cNvSpPr/>
            <p:nvPr/>
          </p:nvSpPr>
          <p:spPr>
            <a:xfrm>
              <a:off x="1655926" y="1998979"/>
              <a:ext cx="440657" cy="703336"/>
            </a:xfrm>
            <a:custGeom>
              <a:avLst/>
              <a:gdLst/>
              <a:ahLst/>
              <a:cxnLst/>
              <a:rect l="l" t="t" r="r" b="b"/>
              <a:pathLst>
                <a:path w="11976" h="19115" extrusionOk="0">
                  <a:moveTo>
                    <a:pt x="0" y="1"/>
                  </a:moveTo>
                  <a:lnTo>
                    <a:pt x="0" y="17113"/>
                  </a:lnTo>
                  <a:lnTo>
                    <a:pt x="2002" y="17113"/>
                  </a:lnTo>
                  <a:lnTo>
                    <a:pt x="2002" y="16112"/>
                  </a:lnTo>
                  <a:lnTo>
                    <a:pt x="3002" y="16112"/>
                  </a:lnTo>
                  <a:lnTo>
                    <a:pt x="3002" y="15112"/>
                  </a:lnTo>
                  <a:lnTo>
                    <a:pt x="4003" y="15112"/>
                  </a:lnTo>
                  <a:lnTo>
                    <a:pt x="4003" y="14111"/>
                  </a:lnTo>
                  <a:lnTo>
                    <a:pt x="4971" y="14111"/>
                  </a:lnTo>
                  <a:lnTo>
                    <a:pt x="4971" y="16112"/>
                  </a:lnTo>
                  <a:lnTo>
                    <a:pt x="5971" y="16112"/>
                  </a:lnTo>
                  <a:lnTo>
                    <a:pt x="5971" y="18114"/>
                  </a:lnTo>
                  <a:lnTo>
                    <a:pt x="6972" y="18114"/>
                  </a:lnTo>
                  <a:lnTo>
                    <a:pt x="6972" y="19115"/>
                  </a:lnTo>
                  <a:lnTo>
                    <a:pt x="8973" y="19115"/>
                  </a:lnTo>
                  <a:lnTo>
                    <a:pt x="8973" y="18114"/>
                  </a:lnTo>
                  <a:lnTo>
                    <a:pt x="9974" y="18114"/>
                  </a:lnTo>
                  <a:lnTo>
                    <a:pt x="9974" y="16112"/>
                  </a:lnTo>
                  <a:lnTo>
                    <a:pt x="8973" y="16112"/>
                  </a:lnTo>
                  <a:lnTo>
                    <a:pt x="8973" y="14111"/>
                  </a:lnTo>
                  <a:lnTo>
                    <a:pt x="7973" y="14111"/>
                  </a:lnTo>
                  <a:lnTo>
                    <a:pt x="7973" y="13110"/>
                  </a:lnTo>
                  <a:lnTo>
                    <a:pt x="11976" y="13110"/>
                  </a:lnTo>
                  <a:lnTo>
                    <a:pt x="11976" y="12110"/>
                  </a:lnTo>
                  <a:lnTo>
                    <a:pt x="11976" y="11109"/>
                  </a:lnTo>
                  <a:lnTo>
                    <a:pt x="11042" y="11109"/>
                  </a:lnTo>
                  <a:lnTo>
                    <a:pt x="11042" y="11042"/>
                  </a:lnTo>
                  <a:lnTo>
                    <a:pt x="11042" y="10008"/>
                  </a:lnTo>
                  <a:lnTo>
                    <a:pt x="10041" y="10008"/>
                  </a:lnTo>
                  <a:lnTo>
                    <a:pt x="10041" y="9007"/>
                  </a:lnTo>
                  <a:lnTo>
                    <a:pt x="9040" y="9007"/>
                  </a:lnTo>
                  <a:lnTo>
                    <a:pt x="9040" y="8007"/>
                  </a:lnTo>
                  <a:lnTo>
                    <a:pt x="8039" y="8007"/>
                  </a:lnTo>
                  <a:lnTo>
                    <a:pt x="8039" y="7006"/>
                  </a:lnTo>
                  <a:lnTo>
                    <a:pt x="7039" y="7006"/>
                  </a:lnTo>
                  <a:lnTo>
                    <a:pt x="7039" y="6005"/>
                  </a:lnTo>
                  <a:lnTo>
                    <a:pt x="6038" y="6005"/>
                  </a:lnTo>
                  <a:lnTo>
                    <a:pt x="6038" y="5005"/>
                  </a:lnTo>
                  <a:lnTo>
                    <a:pt x="5037" y="5005"/>
                  </a:lnTo>
                  <a:lnTo>
                    <a:pt x="5037" y="4004"/>
                  </a:lnTo>
                  <a:lnTo>
                    <a:pt x="4037" y="4004"/>
                  </a:lnTo>
                  <a:lnTo>
                    <a:pt x="4037" y="3003"/>
                  </a:lnTo>
                  <a:lnTo>
                    <a:pt x="3036" y="3003"/>
                  </a:lnTo>
                  <a:lnTo>
                    <a:pt x="3036" y="2002"/>
                  </a:lnTo>
                  <a:lnTo>
                    <a:pt x="2035" y="2002"/>
                  </a:lnTo>
                  <a:lnTo>
                    <a:pt x="2035" y="1002"/>
                  </a:lnTo>
                  <a:lnTo>
                    <a:pt x="1001" y="1002"/>
                  </a:lnTo>
                  <a:lnTo>
                    <a:pt x="10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1"/>
            <p:cNvSpPr/>
            <p:nvPr/>
          </p:nvSpPr>
          <p:spPr>
            <a:xfrm>
              <a:off x="1654675" y="1997765"/>
              <a:ext cx="36869" cy="628459"/>
            </a:xfrm>
            <a:custGeom>
              <a:avLst/>
              <a:gdLst/>
              <a:ahLst/>
              <a:cxnLst/>
              <a:rect l="l" t="t" r="r" b="b"/>
              <a:pathLst>
                <a:path w="1002" h="17080" extrusionOk="0">
                  <a:moveTo>
                    <a:pt x="1" y="1"/>
                  </a:moveTo>
                  <a:lnTo>
                    <a:pt x="1" y="17079"/>
                  </a:lnTo>
                  <a:lnTo>
                    <a:pt x="1002" y="17079"/>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1"/>
            <p:cNvSpPr/>
            <p:nvPr/>
          </p:nvSpPr>
          <p:spPr>
            <a:xfrm>
              <a:off x="1692758" y="2034597"/>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1"/>
            <p:cNvSpPr/>
            <p:nvPr/>
          </p:nvSpPr>
          <p:spPr>
            <a:xfrm>
              <a:off x="1729553" y="2072643"/>
              <a:ext cx="36869" cy="36869"/>
            </a:xfrm>
            <a:custGeom>
              <a:avLst/>
              <a:gdLst/>
              <a:ahLst/>
              <a:cxnLst/>
              <a:rect l="l" t="t" r="r" b="b"/>
              <a:pathLst>
                <a:path w="1002" h="1002"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1"/>
            <p:cNvSpPr/>
            <p:nvPr/>
          </p:nvSpPr>
          <p:spPr>
            <a:xfrm>
              <a:off x="1765170" y="2109474"/>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1"/>
            <p:cNvSpPr/>
            <p:nvPr/>
          </p:nvSpPr>
          <p:spPr>
            <a:xfrm>
              <a:off x="1803216" y="2146269"/>
              <a:ext cx="36832" cy="36869"/>
            </a:xfrm>
            <a:custGeom>
              <a:avLst/>
              <a:gdLst/>
              <a:ahLst/>
              <a:cxnLst/>
              <a:rect l="l" t="t" r="r" b="b"/>
              <a:pathLst>
                <a:path w="1001"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1"/>
            <p:cNvSpPr/>
            <p:nvPr/>
          </p:nvSpPr>
          <p:spPr>
            <a:xfrm>
              <a:off x="1841262" y="2183101"/>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1"/>
            <p:cNvSpPr/>
            <p:nvPr/>
          </p:nvSpPr>
          <p:spPr>
            <a:xfrm>
              <a:off x="1878057" y="2219933"/>
              <a:ext cx="36869" cy="36832"/>
            </a:xfrm>
            <a:custGeom>
              <a:avLst/>
              <a:gdLst/>
              <a:ahLst/>
              <a:cxnLst/>
              <a:rect l="l" t="t" r="r" b="b"/>
              <a:pathLst>
                <a:path w="1002" h="1001"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1"/>
            <p:cNvSpPr/>
            <p:nvPr/>
          </p:nvSpPr>
          <p:spPr>
            <a:xfrm>
              <a:off x="1914889" y="2256728"/>
              <a:ext cx="36869" cy="36869"/>
            </a:xfrm>
            <a:custGeom>
              <a:avLst/>
              <a:gdLst/>
              <a:ahLst/>
              <a:cxnLst/>
              <a:rect l="l" t="t" r="r" b="b"/>
              <a:pathLst>
                <a:path w="1002" h="1002" extrusionOk="0">
                  <a:moveTo>
                    <a:pt x="1" y="1"/>
                  </a:moveTo>
                  <a:lnTo>
                    <a:pt x="1"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1"/>
            <p:cNvSpPr/>
            <p:nvPr/>
          </p:nvSpPr>
          <p:spPr>
            <a:xfrm>
              <a:off x="1951721" y="2293559"/>
              <a:ext cx="36869" cy="36869"/>
            </a:xfrm>
            <a:custGeom>
              <a:avLst/>
              <a:gdLst/>
              <a:ahLst/>
              <a:cxnLst/>
              <a:rect l="l" t="t" r="r" b="b"/>
              <a:pathLst>
                <a:path w="1002"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1"/>
            <p:cNvSpPr/>
            <p:nvPr/>
          </p:nvSpPr>
          <p:spPr>
            <a:xfrm>
              <a:off x="1988553" y="2330391"/>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1"/>
            <p:cNvSpPr/>
            <p:nvPr/>
          </p:nvSpPr>
          <p:spPr>
            <a:xfrm>
              <a:off x="2025348" y="2367223"/>
              <a:ext cx="36869" cy="36832"/>
            </a:xfrm>
            <a:custGeom>
              <a:avLst/>
              <a:gdLst/>
              <a:ahLst/>
              <a:cxnLst/>
              <a:rect l="l" t="t" r="r" b="b"/>
              <a:pathLst>
                <a:path w="1002" h="1001"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1"/>
            <p:cNvSpPr/>
            <p:nvPr/>
          </p:nvSpPr>
          <p:spPr>
            <a:xfrm>
              <a:off x="2062179" y="2405269"/>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1"/>
            <p:cNvSpPr/>
            <p:nvPr/>
          </p:nvSpPr>
          <p:spPr>
            <a:xfrm>
              <a:off x="1914889" y="2442064"/>
              <a:ext cx="185373" cy="36869"/>
            </a:xfrm>
            <a:custGeom>
              <a:avLst/>
              <a:gdLst/>
              <a:ahLst/>
              <a:cxnLst/>
              <a:rect l="l" t="t" r="r" b="b"/>
              <a:pathLst>
                <a:path w="5038" h="1002" extrusionOk="0">
                  <a:moveTo>
                    <a:pt x="1" y="1"/>
                  </a:moveTo>
                  <a:lnTo>
                    <a:pt x="1" y="1002"/>
                  </a:lnTo>
                  <a:lnTo>
                    <a:pt x="5038" y="1002"/>
                  </a:lnTo>
                  <a:lnTo>
                    <a:pt x="5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1"/>
            <p:cNvSpPr/>
            <p:nvPr/>
          </p:nvSpPr>
          <p:spPr>
            <a:xfrm>
              <a:off x="1914889" y="2478895"/>
              <a:ext cx="36869" cy="36869"/>
            </a:xfrm>
            <a:custGeom>
              <a:avLst/>
              <a:gdLst/>
              <a:ahLst/>
              <a:cxnLst/>
              <a:rect l="l" t="t" r="r" b="b"/>
              <a:pathLst>
                <a:path w="1002" h="1002" extrusionOk="0">
                  <a:moveTo>
                    <a:pt x="1" y="1"/>
                  </a:moveTo>
                  <a:lnTo>
                    <a:pt x="1"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1"/>
            <p:cNvSpPr/>
            <p:nvPr/>
          </p:nvSpPr>
          <p:spPr>
            <a:xfrm>
              <a:off x="1803216" y="2478895"/>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1"/>
            <p:cNvSpPr/>
            <p:nvPr/>
          </p:nvSpPr>
          <p:spPr>
            <a:xfrm>
              <a:off x="1841262" y="2515727"/>
              <a:ext cx="36832" cy="73664"/>
            </a:xfrm>
            <a:custGeom>
              <a:avLst/>
              <a:gdLst/>
              <a:ahLst/>
              <a:cxnLst/>
              <a:rect l="l" t="t" r="r" b="b"/>
              <a:pathLst>
                <a:path w="1001"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1"/>
            <p:cNvSpPr/>
            <p:nvPr/>
          </p:nvSpPr>
          <p:spPr>
            <a:xfrm>
              <a:off x="1878057" y="2589354"/>
              <a:ext cx="36869" cy="73700"/>
            </a:xfrm>
            <a:custGeom>
              <a:avLst/>
              <a:gdLst/>
              <a:ahLst/>
              <a:cxnLst/>
              <a:rect l="l" t="t" r="r" b="b"/>
              <a:pathLst>
                <a:path w="1002" h="2003" extrusionOk="0">
                  <a:moveTo>
                    <a:pt x="1" y="1"/>
                  </a:moveTo>
                  <a:lnTo>
                    <a:pt x="1" y="2002"/>
                  </a:lnTo>
                  <a:lnTo>
                    <a:pt x="1002" y="2002"/>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1"/>
            <p:cNvSpPr/>
            <p:nvPr/>
          </p:nvSpPr>
          <p:spPr>
            <a:xfrm>
              <a:off x="1914889" y="2663017"/>
              <a:ext cx="73700" cy="36832"/>
            </a:xfrm>
            <a:custGeom>
              <a:avLst/>
              <a:gdLst/>
              <a:ahLst/>
              <a:cxnLst/>
              <a:rect l="l" t="t" r="r" b="b"/>
              <a:pathLst>
                <a:path w="2003" h="1001" extrusionOk="0">
                  <a:moveTo>
                    <a:pt x="1" y="0"/>
                  </a:moveTo>
                  <a:lnTo>
                    <a:pt x="1" y="1001"/>
                  </a:lnTo>
                  <a:lnTo>
                    <a:pt x="2002" y="1001"/>
                  </a:lnTo>
                  <a:lnTo>
                    <a:pt x="2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1"/>
            <p:cNvSpPr/>
            <p:nvPr/>
          </p:nvSpPr>
          <p:spPr>
            <a:xfrm>
              <a:off x="1951721" y="2515727"/>
              <a:ext cx="36869" cy="73664"/>
            </a:xfrm>
            <a:custGeom>
              <a:avLst/>
              <a:gdLst/>
              <a:ahLst/>
              <a:cxnLst/>
              <a:rect l="l" t="t" r="r" b="b"/>
              <a:pathLst>
                <a:path w="1002"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1"/>
            <p:cNvSpPr/>
            <p:nvPr/>
          </p:nvSpPr>
          <p:spPr>
            <a:xfrm>
              <a:off x="1988553" y="2589354"/>
              <a:ext cx="36832" cy="73700"/>
            </a:xfrm>
            <a:custGeom>
              <a:avLst/>
              <a:gdLst/>
              <a:ahLst/>
              <a:cxnLst/>
              <a:rect l="l" t="t" r="r" b="b"/>
              <a:pathLst>
                <a:path w="1001" h="2003" extrusionOk="0">
                  <a:moveTo>
                    <a:pt x="0" y="1"/>
                  </a:moveTo>
                  <a:lnTo>
                    <a:pt x="0" y="2002"/>
                  </a:lnTo>
                  <a:lnTo>
                    <a:pt x="1001" y="2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1"/>
            <p:cNvSpPr/>
            <p:nvPr/>
          </p:nvSpPr>
          <p:spPr>
            <a:xfrm>
              <a:off x="1765170" y="2515727"/>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1"/>
            <p:cNvSpPr/>
            <p:nvPr/>
          </p:nvSpPr>
          <p:spPr>
            <a:xfrm>
              <a:off x="1729553" y="2552559"/>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1"/>
            <p:cNvSpPr/>
            <p:nvPr/>
          </p:nvSpPr>
          <p:spPr>
            <a:xfrm>
              <a:off x="1692758" y="2589354"/>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73" name="Google Shape;1173;p51" title="Chart">
            <a:hlinkClick r:id="rId4"/>
          </p:cNvPr>
          <p:cNvPicPr preferRelativeResize="0"/>
          <p:nvPr/>
        </p:nvPicPr>
        <p:blipFill>
          <a:blip r:embed="rId5">
            <a:alphaModFix/>
          </a:blip>
          <a:stretch>
            <a:fillRect/>
          </a:stretch>
        </p:blipFill>
        <p:spPr>
          <a:xfrm>
            <a:off x="5087738" y="1637326"/>
            <a:ext cx="3022416" cy="1868849"/>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Shape 1177"/>
        <p:cNvGrpSpPr/>
        <p:nvPr/>
      </p:nvGrpSpPr>
      <p:grpSpPr>
        <a:xfrm>
          <a:off x="0" y="0"/>
          <a:ext cx="0" cy="0"/>
          <a:chOff x="0" y="0"/>
          <a:chExt cx="0" cy="0"/>
        </a:xfrm>
      </p:grpSpPr>
      <p:grpSp>
        <p:nvGrpSpPr>
          <p:cNvPr id="1178" name="Google Shape;1178;p52"/>
          <p:cNvGrpSpPr/>
          <p:nvPr/>
        </p:nvGrpSpPr>
        <p:grpSpPr>
          <a:xfrm>
            <a:off x="2782133" y="2027780"/>
            <a:ext cx="3542695" cy="1909515"/>
            <a:chOff x="233350" y="949250"/>
            <a:chExt cx="7054350" cy="3802300"/>
          </a:xfrm>
        </p:grpSpPr>
        <p:sp>
          <p:nvSpPr>
            <p:cNvPr id="1179" name="Google Shape;1179;p5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2"/>
            <p:cNvSpPr/>
            <p:nvPr/>
          </p:nvSpPr>
          <p:spPr>
            <a:xfrm>
              <a:off x="6750143"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 name="Google Shape;1230;p52"/>
          <p:cNvSpPr/>
          <p:nvPr/>
        </p:nvSpPr>
        <p:spPr>
          <a:xfrm>
            <a:off x="4782900" y="2926475"/>
            <a:ext cx="532800" cy="5328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Where are professionals needed?</a:t>
            </a:r>
            <a:endParaRPr/>
          </a:p>
        </p:txBody>
      </p:sp>
      <p:sp>
        <p:nvSpPr>
          <p:cNvPr id="1232" name="Google Shape;1232;p52"/>
          <p:cNvSpPr txBox="1"/>
          <p:nvPr/>
        </p:nvSpPr>
        <p:spPr>
          <a:xfrm>
            <a:off x="720006" y="1545377"/>
            <a:ext cx="2032800" cy="40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Chakra Petch Medium"/>
                <a:ea typeface="Chakra Petch Medium"/>
                <a:cs typeface="Chakra Petch Medium"/>
                <a:sym typeface="Chakra Petch Medium"/>
              </a:rPr>
              <a:t>Venus</a:t>
            </a:r>
            <a:endParaRPr sz="2400">
              <a:solidFill>
                <a:schemeClr val="dk1"/>
              </a:solidFill>
              <a:latin typeface="Chakra Petch Medium"/>
              <a:ea typeface="Chakra Petch Medium"/>
              <a:cs typeface="Chakra Petch Medium"/>
              <a:sym typeface="Chakra Petch Medium"/>
            </a:endParaRPr>
          </a:p>
        </p:txBody>
      </p:sp>
      <p:sp>
        <p:nvSpPr>
          <p:cNvPr id="1233" name="Google Shape;1233;p52"/>
          <p:cNvSpPr txBox="1"/>
          <p:nvPr/>
        </p:nvSpPr>
        <p:spPr>
          <a:xfrm>
            <a:off x="725675" y="1936240"/>
            <a:ext cx="2027100" cy="6297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500">
                <a:solidFill>
                  <a:schemeClr val="dk1"/>
                </a:solidFill>
                <a:latin typeface="Fira Code"/>
                <a:ea typeface="Fira Code"/>
                <a:cs typeface="Fira Code"/>
                <a:sym typeface="Fira Code"/>
              </a:rPr>
              <a:t>Venus </a:t>
            </a:r>
            <a:r>
              <a:rPr lang="en" sz="1500">
                <a:solidFill>
                  <a:schemeClr val="lt1"/>
                </a:solidFill>
                <a:highlight>
                  <a:schemeClr val="dk1"/>
                </a:highlight>
                <a:latin typeface="Fira Code"/>
                <a:ea typeface="Fira Code"/>
                <a:cs typeface="Fira Code"/>
                <a:sym typeface="Fira Code"/>
              </a:rPr>
              <a:t>has a</a:t>
            </a:r>
            <a:r>
              <a:rPr lang="en" sz="1500">
                <a:solidFill>
                  <a:schemeClr val="dk1"/>
                </a:solidFill>
                <a:latin typeface="Fira Code"/>
                <a:ea typeface="Fira Code"/>
                <a:cs typeface="Fira Code"/>
                <a:sym typeface="Fira Code"/>
              </a:rPr>
              <a:t> beautiful name</a:t>
            </a:r>
            <a:endParaRPr sz="1500">
              <a:solidFill>
                <a:schemeClr val="dk1"/>
              </a:solidFill>
              <a:latin typeface="Fira Code"/>
              <a:ea typeface="Fira Code"/>
              <a:cs typeface="Fira Code"/>
              <a:sym typeface="Fira Code"/>
            </a:endParaRPr>
          </a:p>
        </p:txBody>
      </p:sp>
      <p:sp>
        <p:nvSpPr>
          <p:cNvPr id="1234" name="Google Shape;1234;p52"/>
          <p:cNvSpPr txBox="1"/>
          <p:nvPr/>
        </p:nvSpPr>
        <p:spPr>
          <a:xfrm>
            <a:off x="6398794" y="1545377"/>
            <a:ext cx="2030100" cy="402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dk1"/>
                </a:solidFill>
                <a:latin typeface="Chakra Petch Medium"/>
                <a:ea typeface="Chakra Petch Medium"/>
                <a:cs typeface="Chakra Petch Medium"/>
                <a:sym typeface="Chakra Petch Medium"/>
              </a:rPr>
              <a:t>Jupiter</a:t>
            </a:r>
            <a:endParaRPr sz="2400">
              <a:solidFill>
                <a:schemeClr val="dk1"/>
              </a:solidFill>
              <a:latin typeface="Chakra Petch Medium"/>
              <a:ea typeface="Chakra Petch Medium"/>
              <a:cs typeface="Chakra Petch Medium"/>
              <a:sym typeface="Chakra Petch Medium"/>
            </a:endParaRPr>
          </a:p>
        </p:txBody>
      </p:sp>
      <p:sp>
        <p:nvSpPr>
          <p:cNvPr id="1235" name="Google Shape;1235;p52"/>
          <p:cNvSpPr txBox="1"/>
          <p:nvPr/>
        </p:nvSpPr>
        <p:spPr>
          <a:xfrm>
            <a:off x="6398799" y="1936240"/>
            <a:ext cx="2030100" cy="6297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Clr>
                <a:schemeClr val="dk1"/>
              </a:buClr>
              <a:buSzPts val="1100"/>
              <a:buFont typeface="Arial"/>
              <a:buNone/>
            </a:pPr>
            <a:r>
              <a:rPr lang="en" sz="1500">
                <a:solidFill>
                  <a:schemeClr val="dk1"/>
                </a:solidFill>
                <a:latin typeface="Fira Code"/>
                <a:ea typeface="Fira Code"/>
                <a:cs typeface="Fira Code"/>
                <a:sym typeface="Fira Code"/>
              </a:rPr>
              <a:t>Jupiter </a:t>
            </a:r>
            <a:r>
              <a:rPr lang="en" sz="1500">
                <a:solidFill>
                  <a:schemeClr val="lt1"/>
                </a:solidFill>
                <a:highlight>
                  <a:schemeClr val="dk1"/>
                </a:highlight>
                <a:latin typeface="Fira Code"/>
                <a:ea typeface="Fira Code"/>
                <a:cs typeface="Fira Code"/>
                <a:sym typeface="Fira Code"/>
              </a:rPr>
              <a:t>is the</a:t>
            </a:r>
            <a:r>
              <a:rPr lang="en" sz="1500">
                <a:solidFill>
                  <a:schemeClr val="dk1"/>
                </a:solidFill>
                <a:latin typeface="Fira Code"/>
                <a:ea typeface="Fira Code"/>
                <a:cs typeface="Fira Code"/>
                <a:sym typeface="Fira Code"/>
              </a:rPr>
              <a:t> biggest planet</a:t>
            </a:r>
            <a:endParaRPr sz="1500">
              <a:solidFill>
                <a:schemeClr val="lt1"/>
              </a:solidFill>
              <a:highlight>
                <a:schemeClr val="dk1"/>
              </a:highlight>
              <a:latin typeface="Fira Code"/>
              <a:ea typeface="Fira Code"/>
              <a:cs typeface="Fira Code"/>
              <a:sym typeface="Fira Code"/>
            </a:endParaRPr>
          </a:p>
        </p:txBody>
      </p:sp>
      <p:sp>
        <p:nvSpPr>
          <p:cNvPr id="1236" name="Google Shape;1236;p52"/>
          <p:cNvSpPr txBox="1"/>
          <p:nvPr/>
        </p:nvSpPr>
        <p:spPr>
          <a:xfrm>
            <a:off x="716331" y="3190817"/>
            <a:ext cx="2032800" cy="399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Chakra Petch Medium"/>
                <a:ea typeface="Chakra Petch Medium"/>
                <a:cs typeface="Chakra Petch Medium"/>
                <a:sym typeface="Chakra Petch Medium"/>
              </a:rPr>
              <a:t>Mars</a:t>
            </a:r>
            <a:endParaRPr sz="2400">
              <a:solidFill>
                <a:schemeClr val="dk1"/>
              </a:solidFill>
              <a:latin typeface="Chakra Petch Medium"/>
              <a:ea typeface="Chakra Petch Medium"/>
              <a:cs typeface="Chakra Petch Medium"/>
              <a:sym typeface="Chakra Petch Medium"/>
            </a:endParaRPr>
          </a:p>
        </p:txBody>
      </p:sp>
      <p:sp>
        <p:nvSpPr>
          <p:cNvPr id="1237" name="Google Shape;1237;p52"/>
          <p:cNvSpPr txBox="1"/>
          <p:nvPr/>
        </p:nvSpPr>
        <p:spPr>
          <a:xfrm>
            <a:off x="721475" y="3580007"/>
            <a:ext cx="2027100" cy="63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500">
                <a:solidFill>
                  <a:schemeClr val="dk1"/>
                </a:solidFill>
                <a:latin typeface="Fira Code"/>
                <a:ea typeface="Fira Code"/>
                <a:cs typeface="Fira Code"/>
                <a:sym typeface="Fira Code"/>
              </a:rPr>
              <a:t>Mars is a very </a:t>
            </a:r>
            <a:r>
              <a:rPr lang="en" sz="1500">
                <a:solidFill>
                  <a:schemeClr val="lt1"/>
                </a:solidFill>
                <a:highlight>
                  <a:schemeClr val="dk1"/>
                </a:highlight>
                <a:latin typeface="Fira Code"/>
                <a:ea typeface="Fira Code"/>
                <a:cs typeface="Fira Code"/>
                <a:sym typeface="Fira Code"/>
              </a:rPr>
              <a:t>cold</a:t>
            </a:r>
            <a:r>
              <a:rPr lang="en" sz="1500">
                <a:solidFill>
                  <a:schemeClr val="dk1"/>
                </a:solidFill>
                <a:latin typeface="Fira Code"/>
                <a:ea typeface="Fira Code"/>
                <a:cs typeface="Fira Code"/>
                <a:sym typeface="Fira Code"/>
              </a:rPr>
              <a:t> place</a:t>
            </a:r>
            <a:endParaRPr sz="1500">
              <a:solidFill>
                <a:schemeClr val="dk1"/>
              </a:solidFill>
              <a:latin typeface="Fira Code"/>
              <a:ea typeface="Fira Code"/>
              <a:cs typeface="Fira Code"/>
              <a:sym typeface="Fira Code"/>
            </a:endParaRPr>
          </a:p>
        </p:txBody>
      </p:sp>
      <p:sp>
        <p:nvSpPr>
          <p:cNvPr id="1238" name="Google Shape;1238;p52"/>
          <p:cNvSpPr txBox="1"/>
          <p:nvPr/>
        </p:nvSpPr>
        <p:spPr>
          <a:xfrm>
            <a:off x="6395119" y="3190817"/>
            <a:ext cx="2030100" cy="399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dk1"/>
                </a:solidFill>
                <a:latin typeface="Chakra Petch Medium"/>
                <a:ea typeface="Chakra Petch Medium"/>
                <a:cs typeface="Chakra Petch Medium"/>
                <a:sym typeface="Chakra Petch Medium"/>
              </a:rPr>
              <a:t>Saturn</a:t>
            </a:r>
            <a:endParaRPr sz="2400">
              <a:solidFill>
                <a:schemeClr val="dk1"/>
              </a:solidFill>
              <a:latin typeface="Chakra Petch Medium"/>
              <a:ea typeface="Chakra Petch Medium"/>
              <a:cs typeface="Chakra Petch Medium"/>
              <a:sym typeface="Chakra Petch Medium"/>
            </a:endParaRPr>
          </a:p>
        </p:txBody>
      </p:sp>
      <p:sp>
        <p:nvSpPr>
          <p:cNvPr id="1239" name="Google Shape;1239;p52"/>
          <p:cNvSpPr txBox="1"/>
          <p:nvPr/>
        </p:nvSpPr>
        <p:spPr>
          <a:xfrm>
            <a:off x="6397572" y="3580007"/>
            <a:ext cx="2030100" cy="6309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Clr>
                <a:schemeClr val="dk1"/>
              </a:buClr>
              <a:buSzPts val="1100"/>
              <a:buFont typeface="Arial"/>
              <a:buNone/>
            </a:pPr>
            <a:r>
              <a:rPr lang="en" sz="1500">
                <a:solidFill>
                  <a:schemeClr val="lt1"/>
                </a:solidFill>
                <a:highlight>
                  <a:schemeClr val="dk1"/>
                </a:highlight>
                <a:latin typeface="Fira Code"/>
                <a:ea typeface="Fira Code"/>
                <a:cs typeface="Fira Code"/>
                <a:sym typeface="Fira Code"/>
              </a:rPr>
              <a:t>Saturn is</a:t>
            </a:r>
            <a:r>
              <a:rPr lang="en" sz="1500">
                <a:solidFill>
                  <a:schemeClr val="dk1"/>
                </a:solidFill>
                <a:highlight>
                  <a:schemeClr val="lt1"/>
                </a:highlight>
                <a:latin typeface="Fira Code"/>
                <a:ea typeface="Fira Code"/>
                <a:cs typeface="Fira Code"/>
                <a:sym typeface="Fira Code"/>
              </a:rPr>
              <a:t> the ringed planet</a:t>
            </a:r>
            <a:endParaRPr sz="1500">
              <a:solidFill>
                <a:schemeClr val="dk1"/>
              </a:solidFill>
              <a:highlight>
                <a:schemeClr val="lt1"/>
              </a:highlight>
              <a:latin typeface="Fira Code"/>
              <a:ea typeface="Fira Code"/>
              <a:cs typeface="Fira Code"/>
              <a:sym typeface="Fira Code"/>
            </a:endParaRPr>
          </a:p>
        </p:txBody>
      </p:sp>
      <p:sp>
        <p:nvSpPr>
          <p:cNvPr id="1240" name="Google Shape;1240;p52"/>
          <p:cNvSpPr/>
          <p:nvPr/>
        </p:nvSpPr>
        <p:spPr>
          <a:xfrm>
            <a:off x="3268475" y="2373925"/>
            <a:ext cx="181800" cy="18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2"/>
          <p:cNvSpPr/>
          <p:nvPr/>
        </p:nvSpPr>
        <p:spPr>
          <a:xfrm>
            <a:off x="3608800" y="3324275"/>
            <a:ext cx="181800" cy="18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2"/>
          <p:cNvSpPr/>
          <p:nvPr/>
        </p:nvSpPr>
        <p:spPr>
          <a:xfrm>
            <a:off x="5541625" y="2373925"/>
            <a:ext cx="181800" cy="18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2"/>
          <p:cNvSpPr/>
          <p:nvPr/>
        </p:nvSpPr>
        <p:spPr>
          <a:xfrm>
            <a:off x="4539900" y="3324275"/>
            <a:ext cx="181800" cy="18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44" name="Google Shape;1244;p52"/>
          <p:cNvCxnSpPr>
            <a:stCxn id="1232" idx="3"/>
            <a:endCxn id="1240" idx="0"/>
          </p:cNvCxnSpPr>
          <p:nvPr/>
        </p:nvCxnSpPr>
        <p:spPr>
          <a:xfrm>
            <a:off x="2752806" y="1746527"/>
            <a:ext cx="606600" cy="627300"/>
          </a:xfrm>
          <a:prstGeom prst="bentConnector2">
            <a:avLst/>
          </a:prstGeom>
          <a:noFill/>
          <a:ln w="19050" cap="flat" cmpd="sng">
            <a:solidFill>
              <a:schemeClr val="dk1"/>
            </a:solidFill>
            <a:prstDash val="solid"/>
            <a:round/>
            <a:headEnd type="none" w="med" len="med"/>
            <a:tailEnd type="oval" w="med" len="med"/>
          </a:ln>
        </p:spPr>
      </p:cxnSp>
      <p:cxnSp>
        <p:nvCxnSpPr>
          <p:cNvPr id="1245" name="Google Shape;1245;p52"/>
          <p:cNvCxnSpPr>
            <a:endCxn id="1242" idx="0"/>
          </p:cNvCxnSpPr>
          <p:nvPr/>
        </p:nvCxnSpPr>
        <p:spPr>
          <a:xfrm flipH="1">
            <a:off x="5632525" y="1746625"/>
            <a:ext cx="766200" cy="627300"/>
          </a:xfrm>
          <a:prstGeom prst="bentConnector2">
            <a:avLst/>
          </a:prstGeom>
          <a:noFill/>
          <a:ln w="19050" cap="flat" cmpd="sng">
            <a:solidFill>
              <a:schemeClr val="dk1"/>
            </a:solidFill>
            <a:prstDash val="solid"/>
            <a:round/>
            <a:headEnd type="none" w="med" len="med"/>
            <a:tailEnd type="oval" w="med" len="med"/>
          </a:ln>
        </p:spPr>
      </p:cxnSp>
      <p:cxnSp>
        <p:nvCxnSpPr>
          <p:cNvPr id="1246" name="Google Shape;1246;p52"/>
          <p:cNvCxnSpPr>
            <a:endCxn id="1241" idx="2"/>
          </p:cNvCxnSpPr>
          <p:nvPr/>
        </p:nvCxnSpPr>
        <p:spPr>
          <a:xfrm>
            <a:off x="2767600" y="3377675"/>
            <a:ext cx="932100" cy="128400"/>
          </a:xfrm>
          <a:prstGeom prst="bentConnector4">
            <a:avLst>
              <a:gd name="adj1" fmla="val 0"/>
              <a:gd name="adj2" fmla="val 285456"/>
            </a:avLst>
          </a:prstGeom>
          <a:noFill/>
          <a:ln w="19050" cap="flat" cmpd="sng">
            <a:solidFill>
              <a:schemeClr val="dk1"/>
            </a:solidFill>
            <a:prstDash val="solid"/>
            <a:round/>
            <a:headEnd type="none" w="med" len="med"/>
            <a:tailEnd type="oval" w="med" len="med"/>
          </a:ln>
        </p:spPr>
      </p:cxnSp>
      <p:cxnSp>
        <p:nvCxnSpPr>
          <p:cNvPr id="1247" name="Google Shape;1247;p52"/>
          <p:cNvCxnSpPr>
            <a:stCxn id="1238" idx="1"/>
            <a:endCxn id="1243" idx="2"/>
          </p:cNvCxnSpPr>
          <p:nvPr/>
        </p:nvCxnSpPr>
        <p:spPr>
          <a:xfrm flipH="1">
            <a:off x="4630819" y="3390317"/>
            <a:ext cx="1764300" cy="115800"/>
          </a:xfrm>
          <a:prstGeom prst="bentConnector4">
            <a:avLst>
              <a:gd name="adj1" fmla="val -32"/>
              <a:gd name="adj2" fmla="val 310672"/>
            </a:avLst>
          </a:prstGeom>
          <a:noFill/>
          <a:ln w="19050" cap="flat" cmpd="sng">
            <a:solidFill>
              <a:schemeClr val="dk1"/>
            </a:solidFill>
            <a:prstDash val="solid"/>
            <a:round/>
            <a:headEnd type="none" w="med" len="med"/>
            <a:tailEnd type="oval" w="med" len="med"/>
          </a:ln>
        </p:spPr>
      </p:cxnSp>
      <p:sp>
        <p:nvSpPr>
          <p:cNvPr id="1248" name="Google Shape;1248;p52"/>
          <p:cNvSpPr/>
          <p:nvPr/>
        </p:nvSpPr>
        <p:spPr>
          <a:xfrm>
            <a:off x="3003300" y="2973125"/>
            <a:ext cx="532800" cy="5328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2"/>
          <p:cNvSpPr/>
          <p:nvPr/>
        </p:nvSpPr>
        <p:spPr>
          <a:xfrm>
            <a:off x="2894050" y="2863950"/>
            <a:ext cx="751200" cy="751200"/>
          </a:xfrm>
          <a:prstGeom prst="blockArc">
            <a:avLst>
              <a:gd name="adj1" fmla="val 16211814"/>
              <a:gd name="adj2" fmla="val 5454558"/>
              <a:gd name="adj3" fmla="val 1497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2"/>
          <p:cNvSpPr txBox="1"/>
          <p:nvPr/>
        </p:nvSpPr>
        <p:spPr>
          <a:xfrm>
            <a:off x="2970850" y="3113775"/>
            <a:ext cx="597900" cy="251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500" b="1">
                <a:solidFill>
                  <a:schemeClr val="dk1"/>
                </a:solidFill>
                <a:latin typeface="Fira Code"/>
                <a:ea typeface="Fira Code"/>
                <a:cs typeface="Fira Code"/>
                <a:sym typeface="Fira Code"/>
              </a:rPr>
              <a:t>50%</a:t>
            </a:r>
            <a:endParaRPr sz="1500" b="1" i="0" u="none" strike="noStrike" cap="none">
              <a:solidFill>
                <a:schemeClr val="dk1"/>
              </a:solidFill>
              <a:latin typeface="Fira Code"/>
              <a:ea typeface="Fira Code"/>
              <a:cs typeface="Fira Code"/>
              <a:sym typeface="Fira Code"/>
            </a:endParaRPr>
          </a:p>
        </p:txBody>
      </p:sp>
      <p:sp>
        <p:nvSpPr>
          <p:cNvPr id="1251" name="Google Shape;1251;p52"/>
          <p:cNvSpPr/>
          <p:nvPr/>
        </p:nvSpPr>
        <p:spPr>
          <a:xfrm>
            <a:off x="4952100" y="1926113"/>
            <a:ext cx="532800" cy="5328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2"/>
          <p:cNvSpPr/>
          <p:nvPr/>
        </p:nvSpPr>
        <p:spPr>
          <a:xfrm>
            <a:off x="4842850" y="1816938"/>
            <a:ext cx="751200" cy="751200"/>
          </a:xfrm>
          <a:prstGeom prst="blockArc">
            <a:avLst>
              <a:gd name="adj1" fmla="val 16211814"/>
              <a:gd name="adj2" fmla="val 13694764"/>
              <a:gd name="adj3" fmla="val 148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2"/>
          <p:cNvSpPr txBox="1"/>
          <p:nvPr/>
        </p:nvSpPr>
        <p:spPr>
          <a:xfrm>
            <a:off x="4919650" y="2066763"/>
            <a:ext cx="597900" cy="251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500" b="1">
                <a:solidFill>
                  <a:schemeClr val="dk1"/>
                </a:solidFill>
                <a:latin typeface="Fira Code"/>
                <a:ea typeface="Fira Code"/>
                <a:cs typeface="Fira Code"/>
                <a:sym typeface="Fira Code"/>
              </a:rPr>
              <a:t>85%</a:t>
            </a:r>
            <a:endParaRPr sz="1500" b="1" i="0" u="none" strike="noStrike" cap="none">
              <a:solidFill>
                <a:schemeClr val="dk1"/>
              </a:solidFill>
              <a:latin typeface="Fira Code"/>
              <a:ea typeface="Fira Code"/>
              <a:cs typeface="Fira Code"/>
              <a:sym typeface="Fira Code"/>
            </a:endParaRPr>
          </a:p>
        </p:txBody>
      </p:sp>
      <p:sp>
        <p:nvSpPr>
          <p:cNvPr id="1254" name="Google Shape;1254;p52"/>
          <p:cNvSpPr/>
          <p:nvPr/>
        </p:nvSpPr>
        <p:spPr>
          <a:xfrm>
            <a:off x="4673650" y="2817300"/>
            <a:ext cx="751200" cy="751200"/>
          </a:xfrm>
          <a:prstGeom prst="blockArc">
            <a:avLst>
              <a:gd name="adj1" fmla="val 16211814"/>
              <a:gd name="adj2" fmla="val 11196188"/>
              <a:gd name="adj3" fmla="val 1492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2"/>
          <p:cNvSpPr txBox="1"/>
          <p:nvPr/>
        </p:nvSpPr>
        <p:spPr>
          <a:xfrm>
            <a:off x="4750450" y="3067125"/>
            <a:ext cx="597900" cy="251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500" b="1">
                <a:solidFill>
                  <a:schemeClr val="dk1"/>
                </a:solidFill>
                <a:latin typeface="Fira Code"/>
                <a:ea typeface="Fira Code"/>
                <a:cs typeface="Fira Code"/>
                <a:sym typeface="Fira Code"/>
              </a:rPr>
              <a:t>75%</a:t>
            </a:r>
            <a:endParaRPr sz="1500" b="1" i="0" u="none" strike="noStrike" cap="none">
              <a:solidFill>
                <a:schemeClr val="dk1"/>
              </a:solidFill>
              <a:latin typeface="Fira Code"/>
              <a:ea typeface="Fira Code"/>
              <a:cs typeface="Fira Code"/>
              <a:sym typeface="Fira Code"/>
            </a:endParaRPr>
          </a:p>
        </p:txBody>
      </p:sp>
      <p:grpSp>
        <p:nvGrpSpPr>
          <p:cNvPr id="1256" name="Google Shape;1256;p52"/>
          <p:cNvGrpSpPr/>
          <p:nvPr/>
        </p:nvGrpSpPr>
        <p:grpSpPr>
          <a:xfrm>
            <a:off x="5157897" y="4262348"/>
            <a:ext cx="659517" cy="598023"/>
            <a:chOff x="1654675" y="3145361"/>
            <a:chExt cx="777000" cy="704551"/>
          </a:xfrm>
        </p:grpSpPr>
        <p:grpSp>
          <p:nvGrpSpPr>
            <p:cNvPr id="1257" name="Google Shape;1257;p52"/>
            <p:cNvGrpSpPr/>
            <p:nvPr/>
          </p:nvGrpSpPr>
          <p:grpSpPr>
            <a:xfrm>
              <a:off x="1654675" y="3145361"/>
              <a:ext cx="445587" cy="704551"/>
              <a:chOff x="1654675" y="3145361"/>
              <a:chExt cx="445587" cy="704551"/>
            </a:xfrm>
          </p:grpSpPr>
          <p:sp>
            <p:nvSpPr>
              <p:cNvPr id="1258" name="Google Shape;1258;p52"/>
              <p:cNvSpPr/>
              <p:nvPr/>
            </p:nvSpPr>
            <p:spPr>
              <a:xfrm>
                <a:off x="1655926" y="3146576"/>
                <a:ext cx="440657" cy="703336"/>
              </a:xfrm>
              <a:custGeom>
                <a:avLst/>
                <a:gdLst/>
                <a:ahLst/>
                <a:cxnLst/>
                <a:rect l="l" t="t" r="r" b="b"/>
                <a:pathLst>
                  <a:path w="11976" h="19115" extrusionOk="0">
                    <a:moveTo>
                      <a:pt x="0" y="1"/>
                    </a:moveTo>
                    <a:lnTo>
                      <a:pt x="0" y="17113"/>
                    </a:lnTo>
                    <a:lnTo>
                      <a:pt x="2002" y="17113"/>
                    </a:lnTo>
                    <a:lnTo>
                      <a:pt x="2002" y="16112"/>
                    </a:lnTo>
                    <a:lnTo>
                      <a:pt x="3002" y="16112"/>
                    </a:lnTo>
                    <a:lnTo>
                      <a:pt x="3002" y="15112"/>
                    </a:lnTo>
                    <a:lnTo>
                      <a:pt x="4003" y="15112"/>
                    </a:lnTo>
                    <a:lnTo>
                      <a:pt x="4003" y="14111"/>
                    </a:lnTo>
                    <a:lnTo>
                      <a:pt x="4971" y="14111"/>
                    </a:lnTo>
                    <a:lnTo>
                      <a:pt x="4971" y="16112"/>
                    </a:lnTo>
                    <a:lnTo>
                      <a:pt x="5971" y="16112"/>
                    </a:lnTo>
                    <a:lnTo>
                      <a:pt x="5971" y="18114"/>
                    </a:lnTo>
                    <a:lnTo>
                      <a:pt x="6972" y="18114"/>
                    </a:lnTo>
                    <a:lnTo>
                      <a:pt x="6972" y="19115"/>
                    </a:lnTo>
                    <a:lnTo>
                      <a:pt x="8973" y="19115"/>
                    </a:lnTo>
                    <a:lnTo>
                      <a:pt x="8973" y="18114"/>
                    </a:lnTo>
                    <a:lnTo>
                      <a:pt x="9974" y="18114"/>
                    </a:lnTo>
                    <a:lnTo>
                      <a:pt x="9974" y="16112"/>
                    </a:lnTo>
                    <a:lnTo>
                      <a:pt x="8973" y="16112"/>
                    </a:lnTo>
                    <a:lnTo>
                      <a:pt x="8973" y="14111"/>
                    </a:lnTo>
                    <a:lnTo>
                      <a:pt x="7973" y="14111"/>
                    </a:lnTo>
                    <a:lnTo>
                      <a:pt x="7973" y="13110"/>
                    </a:lnTo>
                    <a:lnTo>
                      <a:pt x="11976" y="13110"/>
                    </a:lnTo>
                    <a:lnTo>
                      <a:pt x="11976" y="12110"/>
                    </a:lnTo>
                    <a:lnTo>
                      <a:pt x="11976" y="11109"/>
                    </a:lnTo>
                    <a:lnTo>
                      <a:pt x="11042" y="11109"/>
                    </a:lnTo>
                    <a:lnTo>
                      <a:pt x="11042" y="11009"/>
                    </a:lnTo>
                    <a:lnTo>
                      <a:pt x="11042" y="10008"/>
                    </a:lnTo>
                    <a:lnTo>
                      <a:pt x="10041" y="10008"/>
                    </a:lnTo>
                    <a:lnTo>
                      <a:pt x="10041" y="9007"/>
                    </a:lnTo>
                    <a:lnTo>
                      <a:pt x="9040" y="9007"/>
                    </a:lnTo>
                    <a:lnTo>
                      <a:pt x="9040" y="8007"/>
                    </a:lnTo>
                    <a:lnTo>
                      <a:pt x="8039" y="8007"/>
                    </a:lnTo>
                    <a:lnTo>
                      <a:pt x="8039" y="7006"/>
                    </a:lnTo>
                    <a:lnTo>
                      <a:pt x="7039" y="7006"/>
                    </a:lnTo>
                    <a:lnTo>
                      <a:pt x="7039" y="6005"/>
                    </a:lnTo>
                    <a:lnTo>
                      <a:pt x="6038" y="6005"/>
                    </a:lnTo>
                    <a:lnTo>
                      <a:pt x="6038" y="5005"/>
                    </a:lnTo>
                    <a:lnTo>
                      <a:pt x="5037" y="5005"/>
                    </a:lnTo>
                    <a:lnTo>
                      <a:pt x="5037" y="4004"/>
                    </a:lnTo>
                    <a:lnTo>
                      <a:pt x="4037" y="4004"/>
                    </a:lnTo>
                    <a:lnTo>
                      <a:pt x="4037" y="3003"/>
                    </a:lnTo>
                    <a:lnTo>
                      <a:pt x="3036" y="3003"/>
                    </a:lnTo>
                    <a:lnTo>
                      <a:pt x="3036" y="2002"/>
                    </a:lnTo>
                    <a:lnTo>
                      <a:pt x="2035" y="2002"/>
                    </a:lnTo>
                    <a:lnTo>
                      <a:pt x="2035" y="1002"/>
                    </a:lnTo>
                    <a:lnTo>
                      <a:pt x="1001" y="1002"/>
                    </a:lnTo>
                    <a:lnTo>
                      <a:pt x="10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2"/>
              <p:cNvSpPr/>
              <p:nvPr/>
            </p:nvSpPr>
            <p:spPr>
              <a:xfrm>
                <a:off x="1654675" y="3145361"/>
                <a:ext cx="36869" cy="628459"/>
              </a:xfrm>
              <a:custGeom>
                <a:avLst/>
                <a:gdLst/>
                <a:ahLst/>
                <a:cxnLst/>
                <a:rect l="l" t="t" r="r" b="b"/>
                <a:pathLst>
                  <a:path w="1002" h="17080" extrusionOk="0">
                    <a:moveTo>
                      <a:pt x="1" y="1"/>
                    </a:moveTo>
                    <a:lnTo>
                      <a:pt x="1" y="17079"/>
                    </a:lnTo>
                    <a:lnTo>
                      <a:pt x="1002" y="17079"/>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2"/>
              <p:cNvSpPr/>
              <p:nvPr/>
            </p:nvSpPr>
            <p:spPr>
              <a:xfrm>
                <a:off x="1692758" y="3182193"/>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2"/>
              <p:cNvSpPr/>
              <p:nvPr/>
            </p:nvSpPr>
            <p:spPr>
              <a:xfrm>
                <a:off x="1729553" y="3219025"/>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2"/>
              <p:cNvSpPr/>
              <p:nvPr/>
            </p:nvSpPr>
            <p:spPr>
              <a:xfrm>
                <a:off x="1765170" y="3255820"/>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2"/>
              <p:cNvSpPr/>
              <p:nvPr/>
            </p:nvSpPr>
            <p:spPr>
              <a:xfrm>
                <a:off x="1803216" y="3293866"/>
                <a:ext cx="36832" cy="36869"/>
              </a:xfrm>
              <a:custGeom>
                <a:avLst/>
                <a:gdLst/>
                <a:ahLst/>
                <a:cxnLst/>
                <a:rect l="l" t="t" r="r" b="b"/>
                <a:pathLst>
                  <a:path w="1001"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2"/>
              <p:cNvSpPr/>
              <p:nvPr/>
            </p:nvSpPr>
            <p:spPr>
              <a:xfrm>
                <a:off x="1841262" y="3330697"/>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2"/>
              <p:cNvSpPr/>
              <p:nvPr/>
            </p:nvSpPr>
            <p:spPr>
              <a:xfrm>
                <a:off x="1878057" y="3367529"/>
                <a:ext cx="36869" cy="36832"/>
              </a:xfrm>
              <a:custGeom>
                <a:avLst/>
                <a:gdLst/>
                <a:ahLst/>
                <a:cxnLst/>
                <a:rect l="l" t="t" r="r" b="b"/>
                <a:pathLst>
                  <a:path w="1002" h="1001"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2"/>
              <p:cNvSpPr/>
              <p:nvPr/>
            </p:nvSpPr>
            <p:spPr>
              <a:xfrm>
                <a:off x="1914889" y="3404324"/>
                <a:ext cx="36869" cy="36869"/>
              </a:xfrm>
              <a:custGeom>
                <a:avLst/>
                <a:gdLst/>
                <a:ahLst/>
                <a:cxnLst/>
                <a:rect l="l" t="t" r="r" b="b"/>
                <a:pathLst>
                  <a:path w="1002" h="1002" extrusionOk="0">
                    <a:moveTo>
                      <a:pt x="1" y="1"/>
                    </a:moveTo>
                    <a:lnTo>
                      <a:pt x="1"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2"/>
              <p:cNvSpPr/>
              <p:nvPr/>
            </p:nvSpPr>
            <p:spPr>
              <a:xfrm>
                <a:off x="1951721" y="3441156"/>
                <a:ext cx="36869" cy="36869"/>
              </a:xfrm>
              <a:custGeom>
                <a:avLst/>
                <a:gdLst/>
                <a:ahLst/>
                <a:cxnLst/>
                <a:rect l="l" t="t" r="r" b="b"/>
                <a:pathLst>
                  <a:path w="1002"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2"/>
              <p:cNvSpPr/>
              <p:nvPr/>
            </p:nvSpPr>
            <p:spPr>
              <a:xfrm>
                <a:off x="1988553" y="3477987"/>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2"/>
              <p:cNvSpPr/>
              <p:nvPr/>
            </p:nvSpPr>
            <p:spPr>
              <a:xfrm>
                <a:off x="2025348" y="3514819"/>
                <a:ext cx="36869" cy="36832"/>
              </a:xfrm>
              <a:custGeom>
                <a:avLst/>
                <a:gdLst/>
                <a:ahLst/>
                <a:cxnLst/>
                <a:rect l="l" t="t" r="r" b="b"/>
                <a:pathLst>
                  <a:path w="1002" h="1001"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2"/>
              <p:cNvSpPr/>
              <p:nvPr/>
            </p:nvSpPr>
            <p:spPr>
              <a:xfrm>
                <a:off x="2062179" y="3551614"/>
                <a:ext cx="36869" cy="36869"/>
              </a:xfrm>
              <a:custGeom>
                <a:avLst/>
                <a:gdLst/>
                <a:ahLst/>
                <a:cxnLst/>
                <a:rect l="l" t="t" r="r" b="b"/>
                <a:pathLst>
                  <a:path w="1002" h="1002" extrusionOk="0">
                    <a:moveTo>
                      <a:pt x="1" y="1"/>
                    </a:moveTo>
                    <a:lnTo>
                      <a:pt x="1"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2"/>
              <p:cNvSpPr/>
              <p:nvPr/>
            </p:nvSpPr>
            <p:spPr>
              <a:xfrm>
                <a:off x="1914889" y="3589660"/>
                <a:ext cx="185373" cy="36869"/>
              </a:xfrm>
              <a:custGeom>
                <a:avLst/>
                <a:gdLst/>
                <a:ahLst/>
                <a:cxnLst/>
                <a:rect l="l" t="t" r="r" b="b"/>
                <a:pathLst>
                  <a:path w="5038" h="1002" extrusionOk="0">
                    <a:moveTo>
                      <a:pt x="1" y="1"/>
                    </a:moveTo>
                    <a:lnTo>
                      <a:pt x="1" y="1002"/>
                    </a:lnTo>
                    <a:lnTo>
                      <a:pt x="5038" y="1002"/>
                    </a:lnTo>
                    <a:lnTo>
                      <a:pt x="5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2"/>
              <p:cNvSpPr/>
              <p:nvPr/>
            </p:nvSpPr>
            <p:spPr>
              <a:xfrm>
                <a:off x="1914889" y="3626492"/>
                <a:ext cx="36869" cy="36869"/>
              </a:xfrm>
              <a:custGeom>
                <a:avLst/>
                <a:gdLst/>
                <a:ahLst/>
                <a:cxnLst/>
                <a:rect l="l" t="t" r="r" b="b"/>
                <a:pathLst>
                  <a:path w="1002" h="1002" extrusionOk="0">
                    <a:moveTo>
                      <a:pt x="1" y="1"/>
                    </a:moveTo>
                    <a:lnTo>
                      <a:pt x="1"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2"/>
              <p:cNvSpPr/>
              <p:nvPr/>
            </p:nvSpPr>
            <p:spPr>
              <a:xfrm>
                <a:off x="1803216" y="3626492"/>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2"/>
              <p:cNvSpPr/>
              <p:nvPr/>
            </p:nvSpPr>
            <p:spPr>
              <a:xfrm>
                <a:off x="1841262" y="3663323"/>
                <a:ext cx="36832" cy="73664"/>
              </a:xfrm>
              <a:custGeom>
                <a:avLst/>
                <a:gdLst/>
                <a:ahLst/>
                <a:cxnLst/>
                <a:rect l="l" t="t" r="r" b="b"/>
                <a:pathLst>
                  <a:path w="1001"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2"/>
              <p:cNvSpPr/>
              <p:nvPr/>
            </p:nvSpPr>
            <p:spPr>
              <a:xfrm>
                <a:off x="1878057" y="3736950"/>
                <a:ext cx="36869" cy="73700"/>
              </a:xfrm>
              <a:custGeom>
                <a:avLst/>
                <a:gdLst/>
                <a:ahLst/>
                <a:cxnLst/>
                <a:rect l="l" t="t" r="r" b="b"/>
                <a:pathLst>
                  <a:path w="1002" h="2003" extrusionOk="0">
                    <a:moveTo>
                      <a:pt x="1" y="1"/>
                    </a:moveTo>
                    <a:lnTo>
                      <a:pt x="1" y="2002"/>
                    </a:lnTo>
                    <a:lnTo>
                      <a:pt x="1002" y="2002"/>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2"/>
              <p:cNvSpPr/>
              <p:nvPr/>
            </p:nvSpPr>
            <p:spPr>
              <a:xfrm>
                <a:off x="1914889" y="3810613"/>
                <a:ext cx="73700" cy="36832"/>
              </a:xfrm>
              <a:custGeom>
                <a:avLst/>
                <a:gdLst/>
                <a:ahLst/>
                <a:cxnLst/>
                <a:rect l="l" t="t" r="r" b="b"/>
                <a:pathLst>
                  <a:path w="2003" h="1001" extrusionOk="0">
                    <a:moveTo>
                      <a:pt x="1" y="0"/>
                    </a:moveTo>
                    <a:lnTo>
                      <a:pt x="1" y="1001"/>
                    </a:lnTo>
                    <a:lnTo>
                      <a:pt x="2002" y="1001"/>
                    </a:lnTo>
                    <a:lnTo>
                      <a:pt x="2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2"/>
              <p:cNvSpPr/>
              <p:nvPr/>
            </p:nvSpPr>
            <p:spPr>
              <a:xfrm>
                <a:off x="1951721" y="3663323"/>
                <a:ext cx="36869" cy="73664"/>
              </a:xfrm>
              <a:custGeom>
                <a:avLst/>
                <a:gdLst/>
                <a:ahLst/>
                <a:cxnLst/>
                <a:rect l="l" t="t" r="r" b="b"/>
                <a:pathLst>
                  <a:path w="1002"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2"/>
              <p:cNvSpPr/>
              <p:nvPr/>
            </p:nvSpPr>
            <p:spPr>
              <a:xfrm>
                <a:off x="1988553" y="3736950"/>
                <a:ext cx="36832" cy="73700"/>
              </a:xfrm>
              <a:custGeom>
                <a:avLst/>
                <a:gdLst/>
                <a:ahLst/>
                <a:cxnLst/>
                <a:rect l="l" t="t" r="r" b="b"/>
                <a:pathLst>
                  <a:path w="1001" h="2003" extrusionOk="0">
                    <a:moveTo>
                      <a:pt x="0" y="1"/>
                    </a:moveTo>
                    <a:lnTo>
                      <a:pt x="0" y="2002"/>
                    </a:lnTo>
                    <a:lnTo>
                      <a:pt x="1001" y="2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2"/>
              <p:cNvSpPr/>
              <p:nvPr/>
            </p:nvSpPr>
            <p:spPr>
              <a:xfrm>
                <a:off x="1765170" y="3663323"/>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2"/>
              <p:cNvSpPr/>
              <p:nvPr/>
            </p:nvSpPr>
            <p:spPr>
              <a:xfrm>
                <a:off x="1729553" y="3700155"/>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2"/>
              <p:cNvSpPr/>
              <p:nvPr/>
            </p:nvSpPr>
            <p:spPr>
              <a:xfrm>
                <a:off x="1692758" y="3736950"/>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2" name="Google Shape;1282;p52"/>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2"/>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4" name="Google Shape;1284;p52"/>
          <p:cNvSpPr/>
          <p:nvPr/>
        </p:nvSpPr>
        <p:spPr>
          <a:xfrm>
            <a:off x="3461975" y="1894425"/>
            <a:ext cx="606600" cy="6066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2"/>
          <p:cNvSpPr/>
          <p:nvPr/>
        </p:nvSpPr>
        <p:spPr>
          <a:xfrm>
            <a:off x="3389575" y="1822100"/>
            <a:ext cx="751200" cy="751200"/>
          </a:xfrm>
          <a:prstGeom prst="blockArc">
            <a:avLst>
              <a:gd name="adj1" fmla="val 16211814"/>
              <a:gd name="adj2" fmla="val 8546418"/>
              <a:gd name="adj3" fmla="val 1467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2"/>
          <p:cNvSpPr txBox="1"/>
          <p:nvPr/>
        </p:nvSpPr>
        <p:spPr>
          <a:xfrm>
            <a:off x="3466375" y="2071925"/>
            <a:ext cx="597900" cy="251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500" b="1">
                <a:solidFill>
                  <a:schemeClr val="dk1"/>
                </a:solidFill>
                <a:latin typeface="Fira Code"/>
                <a:ea typeface="Fira Code"/>
                <a:cs typeface="Fira Code"/>
                <a:sym typeface="Fira Code"/>
              </a:rPr>
              <a:t>65%</a:t>
            </a:r>
            <a:endParaRPr sz="1500" b="1" i="0" u="none" strike="noStrike" cap="none">
              <a:solidFill>
                <a:schemeClr val="dk1"/>
              </a:solidFill>
              <a:latin typeface="Fira Code"/>
              <a:ea typeface="Fira Code"/>
              <a:cs typeface="Fira Code"/>
              <a:sym typeface="Fira Code"/>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Shape 1290"/>
        <p:cNvGrpSpPr/>
        <p:nvPr/>
      </p:nvGrpSpPr>
      <p:grpSpPr>
        <a:xfrm>
          <a:off x="0" y="0"/>
          <a:ext cx="0" cy="0"/>
          <a:chOff x="0" y="0"/>
          <a:chExt cx="0" cy="0"/>
        </a:xfrm>
      </p:grpSpPr>
      <p:sp>
        <p:nvSpPr>
          <p:cNvPr id="1291" name="Google Shape;1291;p53"/>
          <p:cNvSpPr/>
          <p:nvPr/>
        </p:nvSpPr>
        <p:spPr>
          <a:xfrm>
            <a:off x="648550" y="1534625"/>
            <a:ext cx="3923400" cy="272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 are other related majors?</a:t>
            </a:r>
            <a:endParaRPr/>
          </a:p>
        </p:txBody>
      </p:sp>
      <p:sp>
        <p:nvSpPr>
          <p:cNvPr id="1293" name="Google Shape;1293;p53"/>
          <p:cNvSpPr txBox="1">
            <a:spLocks noGrp="1"/>
          </p:cNvSpPr>
          <p:nvPr>
            <p:ph type="subTitle" idx="1"/>
          </p:nvPr>
        </p:nvSpPr>
        <p:spPr>
          <a:xfrm>
            <a:off x="717400" y="2106200"/>
            <a:ext cx="3785700" cy="2101200"/>
          </a:xfrm>
          <a:prstGeom prst="rect">
            <a:avLst/>
          </a:prstGeom>
        </p:spPr>
        <p:txBody>
          <a:bodyPr spcFirstLastPara="1" wrap="square" lIns="91425" tIns="91425" rIns="91425" bIns="91425" anchor="ctr" anchorCtr="0">
            <a:noAutofit/>
          </a:bodyPr>
          <a:lstStyle/>
          <a:p>
            <a:pPr marL="457200" lvl="0" indent="-323850" algn="l" rtl="0">
              <a:spcBef>
                <a:spcPts val="0"/>
              </a:spcBef>
              <a:spcAft>
                <a:spcPts val="0"/>
              </a:spcAft>
              <a:buSzPts val="1500"/>
              <a:buChar char="●"/>
            </a:pPr>
            <a:r>
              <a:rPr lang="en"/>
              <a:t>Saturn is a </a:t>
            </a:r>
            <a:r>
              <a:rPr lang="en">
                <a:solidFill>
                  <a:schemeClr val="lt1"/>
                </a:solidFill>
                <a:highlight>
                  <a:schemeClr val="dk1"/>
                </a:highlight>
              </a:rPr>
              <a:t>gas giant</a:t>
            </a:r>
            <a:r>
              <a:rPr lang="en"/>
              <a:t> and has several rings</a:t>
            </a:r>
            <a:endParaRPr/>
          </a:p>
          <a:p>
            <a:pPr marL="457200" lvl="0" indent="-323850" algn="l" rtl="0">
              <a:spcBef>
                <a:spcPts val="1000"/>
              </a:spcBef>
              <a:spcAft>
                <a:spcPts val="0"/>
              </a:spcAft>
              <a:buSzPts val="1500"/>
              <a:buChar char="●"/>
            </a:pPr>
            <a:r>
              <a:rPr lang="en"/>
              <a:t>Neptune is the farthest planet from </a:t>
            </a:r>
            <a:r>
              <a:rPr lang="en">
                <a:solidFill>
                  <a:schemeClr val="lt1"/>
                </a:solidFill>
                <a:highlight>
                  <a:schemeClr val="dk1"/>
                </a:highlight>
              </a:rPr>
              <a:t>the Sun</a:t>
            </a:r>
            <a:endParaRPr>
              <a:solidFill>
                <a:schemeClr val="lt1"/>
              </a:solidFill>
              <a:highlight>
                <a:schemeClr val="dk1"/>
              </a:highlight>
            </a:endParaRPr>
          </a:p>
          <a:p>
            <a:pPr marL="457200" lvl="0" indent="-323850" algn="l" rtl="0">
              <a:spcBef>
                <a:spcPts val="1000"/>
              </a:spcBef>
              <a:spcAft>
                <a:spcPts val="1000"/>
              </a:spcAft>
              <a:buSzPts val="1500"/>
              <a:buChar char="●"/>
            </a:pPr>
            <a:r>
              <a:rPr lang="en"/>
              <a:t>The Sun is the star at the center of the </a:t>
            </a:r>
            <a:r>
              <a:rPr lang="en">
                <a:solidFill>
                  <a:schemeClr val="lt1"/>
                </a:solidFill>
                <a:highlight>
                  <a:schemeClr val="dk1"/>
                </a:highlight>
              </a:rPr>
              <a:t>Solar System</a:t>
            </a:r>
            <a:endParaRPr>
              <a:solidFill>
                <a:schemeClr val="lt1"/>
              </a:solidFill>
              <a:highlight>
                <a:schemeClr val="dk1"/>
              </a:highlight>
            </a:endParaRPr>
          </a:p>
        </p:txBody>
      </p:sp>
      <p:sp>
        <p:nvSpPr>
          <p:cNvPr id="1294" name="Google Shape;1294;p53"/>
          <p:cNvSpPr txBox="1">
            <a:spLocks noGrp="1"/>
          </p:cNvSpPr>
          <p:nvPr>
            <p:ph type="subTitle" idx="2"/>
          </p:nvPr>
        </p:nvSpPr>
        <p:spPr>
          <a:xfrm>
            <a:off x="4644900" y="2106200"/>
            <a:ext cx="3785700" cy="2101200"/>
          </a:xfrm>
          <a:prstGeom prst="rect">
            <a:avLst/>
          </a:prstGeom>
        </p:spPr>
        <p:txBody>
          <a:bodyPr spcFirstLastPara="1" wrap="square" lIns="91425" tIns="91425" rIns="91425" bIns="91425" anchor="ctr" anchorCtr="0">
            <a:noAutofit/>
          </a:bodyPr>
          <a:lstStyle/>
          <a:p>
            <a:pPr marL="457200" lvl="0" indent="-323850" algn="l" rtl="0">
              <a:spcBef>
                <a:spcPts val="0"/>
              </a:spcBef>
              <a:spcAft>
                <a:spcPts val="0"/>
              </a:spcAft>
              <a:buSzPts val="1500"/>
              <a:buChar char="●"/>
            </a:pPr>
            <a:r>
              <a:rPr lang="en"/>
              <a:t>Venus is the </a:t>
            </a:r>
            <a:r>
              <a:rPr lang="en">
                <a:solidFill>
                  <a:schemeClr val="lt1"/>
                </a:solidFill>
                <a:highlight>
                  <a:schemeClr val="dk1"/>
                </a:highlight>
              </a:rPr>
              <a:t>second planet</a:t>
            </a:r>
            <a:r>
              <a:rPr lang="en"/>
              <a:t> from the Sun</a:t>
            </a:r>
            <a:endParaRPr/>
          </a:p>
          <a:p>
            <a:pPr marL="457200" lvl="0" indent="-323850" algn="l" rtl="0">
              <a:spcBef>
                <a:spcPts val="1000"/>
              </a:spcBef>
              <a:spcAft>
                <a:spcPts val="0"/>
              </a:spcAft>
              <a:buSzPts val="1500"/>
              <a:buChar char="●"/>
            </a:pPr>
            <a:r>
              <a:rPr lang="en"/>
              <a:t>Despite </a:t>
            </a:r>
            <a:r>
              <a:rPr lang="en">
                <a:solidFill>
                  <a:schemeClr val="lt1"/>
                </a:solidFill>
                <a:highlight>
                  <a:schemeClr val="dk1"/>
                </a:highlight>
              </a:rPr>
              <a:t>being red</a:t>
            </a:r>
            <a:r>
              <a:rPr lang="en"/>
              <a:t>, Mars is a cold place</a:t>
            </a:r>
            <a:endParaRPr/>
          </a:p>
          <a:p>
            <a:pPr marL="457200" lvl="0" indent="-323850" algn="l" rtl="0">
              <a:spcBef>
                <a:spcPts val="1000"/>
              </a:spcBef>
              <a:spcAft>
                <a:spcPts val="1000"/>
              </a:spcAft>
              <a:buSzPts val="1500"/>
              <a:buChar char="●"/>
            </a:pPr>
            <a:r>
              <a:rPr lang="en"/>
              <a:t>Jupiter is the biggest planet in the</a:t>
            </a:r>
            <a:r>
              <a:rPr lang="en">
                <a:solidFill>
                  <a:schemeClr val="lt1"/>
                </a:solidFill>
              </a:rPr>
              <a:t> </a:t>
            </a:r>
            <a:r>
              <a:rPr lang="en">
                <a:solidFill>
                  <a:schemeClr val="lt1"/>
                </a:solidFill>
                <a:highlight>
                  <a:schemeClr val="dk1"/>
                </a:highlight>
              </a:rPr>
              <a:t>Solar System</a:t>
            </a:r>
            <a:endParaRPr>
              <a:solidFill>
                <a:schemeClr val="lt1"/>
              </a:solidFill>
              <a:highlight>
                <a:schemeClr val="dk1"/>
              </a:highlight>
            </a:endParaRPr>
          </a:p>
        </p:txBody>
      </p:sp>
      <p:sp>
        <p:nvSpPr>
          <p:cNvPr id="1295" name="Google Shape;1295;p53"/>
          <p:cNvSpPr txBox="1">
            <a:spLocks noGrp="1"/>
          </p:cNvSpPr>
          <p:nvPr>
            <p:ph type="subTitle" idx="3"/>
          </p:nvPr>
        </p:nvSpPr>
        <p:spPr>
          <a:xfrm>
            <a:off x="717400" y="1603700"/>
            <a:ext cx="3785700" cy="502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Option A</a:t>
            </a:r>
            <a:endParaRPr/>
          </a:p>
        </p:txBody>
      </p:sp>
      <p:sp>
        <p:nvSpPr>
          <p:cNvPr id="1296" name="Google Shape;1296;p53"/>
          <p:cNvSpPr txBox="1">
            <a:spLocks noGrp="1"/>
          </p:cNvSpPr>
          <p:nvPr>
            <p:ph type="subTitle" idx="4"/>
          </p:nvPr>
        </p:nvSpPr>
        <p:spPr>
          <a:xfrm>
            <a:off x="4644900" y="1603700"/>
            <a:ext cx="3785700" cy="502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Option B</a:t>
            </a:r>
            <a:endParaRPr/>
          </a:p>
        </p:txBody>
      </p:sp>
      <p:grpSp>
        <p:nvGrpSpPr>
          <p:cNvPr id="1297" name="Google Shape;1297;p53"/>
          <p:cNvGrpSpPr/>
          <p:nvPr/>
        </p:nvGrpSpPr>
        <p:grpSpPr>
          <a:xfrm>
            <a:off x="2359173" y="4172741"/>
            <a:ext cx="502173" cy="502172"/>
            <a:chOff x="2913983" y="4329790"/>
            <a:chExt cx="591627" cy="591626"/>
          </a:xfrm>
        </p:grpSpPr>
        <p:sp>
          <p:nvSpPr>
            <p:cNvPr id="1298" name="Google Shape;1298;p53"/>
            <p:cNvSpPr/>
            <p:nvPr/>
          </p:nvSpPr>
          <p:spPr>
            <a:xfrm>
              <a:off x="2913983" y="4329790"/>
              <a:ext cx="591627" cy="589162"/>
            </a:xfrm>
            <a:custGeom>
              <a:avLst/>
              <a:gdLst/>
              <a:ahLst/>
              <a:cxnLst/>
              <a:rect l="l" t="t" r="r" b="b"/>
              <a:pathLst>
                <a:path w="16079" h="16012" extrusionOk="0">
                  <a:moveTo>
                    <a:pt x="4070" y="0"/>
                  </a:moveTo>
                  <a:lnTo>
                    <a:pt x="4070" y="1001"/>
                  </a:lnTo>
                  <a:lnTo>
                    <a:pt x="3069" y="1001"/>
                  </a:lnTo>
                  <a:lnTo>
                    <a:pt x="3069" y="2002"/>
                  </a:lnTo>
                  <a:lnTo>
                    <a:pt x="3069" y="3002"/>
                  </a:lnTo>
                  <a:lnTo>
                    <a:pt x="3069" y="4003"/>
                  </a:lnTo>
                  <a:lnTo>
                    <a:pt x="1001" y="4003"/>
                  </a:lnTo>
                  <a:lnTo>
                    <a:pt x="1001" y="5004"/>
                  </a:lnTo>
                  <a:lnTo>
                    <a:pt x="0" y="5004"/>
                  </a:lnTo>
                  <a:lnTo>
                    <a:pt x="0" y="6005"/>
                  </a:lnTo>
                  <a:lnTo>
                    <a:pt x="0" y="7005"/>
                  </a:lnTo>
                  <a:lnTo>
                    <a:pt x="0" y="8006"/>
                  </a:lnTo>
                  <a:lnTo>
                    <a:pt x="0" y="10007"/>
                  </a:lnTo>
                  <a:lnTo>
                    <a:pt x="1001" y="10007"/>
                  </a:lnTo>
                  <a:lnTo>
                    <a:pt x="1001" y="11008"/>
                  </a:lnTo>
                  <a:lnTo>
                    <a:pt x="2002" y="11008"/>
                  </a:lnTo>
                  <a:lnTo>
                    <a:pt x="2002" y="12009"/>
                  </a:lnTo>
                  <a:lnTo>
                    <a:pt x="3003" y="12009"/>
                  </a:lnTo>
                  <a:lnTo>
                    <a:pt x="3003" y="13010"/>
                  </a:lnTo>
                  <a:lnTo>
                    <a:pt x="4003" y="13010"/>
                  </a:lnTo>
                  <a:lnTo>
                    <a:pt x="4003" y="15011"/>
                  </a:lnTo>
                  <a:lnTo>
                    <a:pt x="4003" y="16012"/>
                  </a:lnTo>
                  <a:lnTo>
                    <a:pt x="14077" y="16012"/>
                  </a:lnTo>
                  <a:lnTo>
                    <a:pt x="14077" y="13010"/>
                  </a:lnTo>
                  <a:lnTo>
                    <a:pt x="15078" y="13010"/>
                  </a:lnTo>
                  <a:lnTo>
                    <a:pt x="15078" y="10041"/>
                  </a:lnTo>
                  <a:lnTo>
                    <a:pt x="16079" y="10041"/>
                  </a:lnTo>
                  <a:lnTo>
                    <a:pt x="16079" y="3002"/>
                  </a:lnTo>
                  <a:lnTo>
                    <a:pt x="15078" y="3002"/>
                  </a:lnTo>
                  <a:lnTo>
                    <a:pt x="15078" y="2002"/>
                  </a:lnTo>
                  <a:lnTo>
                    <a:pt x="15078" y="1001"/>
                  </a:lnTo>
                  <a:lnTo>
                    <a:pt x="14077" y="1001"/>
                  </a:lnTo>
                  <a:lnTo>
                    <a:pt x="14077" y="0"/>
                  </a:lnTo>
                  <a:lnTo>
                    <a:pt x="13076" y="0"/>
                  </a:lnTo>
                  <a:lnTo>
                    <a:pt x="13076" y="1001"/>
                  </a:lnTo>
                  <a:lnTo>
                    <a:pt x="12076" y="1001"/>
                  </a:lnTo>
                  <a:lnTo>
                    <a:pt x="12076" y="0"/>
                  </a:lnTo>
                  <a:lnTo>
                    <a:pt x="10074" y="0"/>
                  </a:lnTo>
                  <a:lnTo>
                    <a:pt x="10074" y="1001"/>
                  </a:lnTo>
                  <a:lnTo>
                    <a:pt x="9074" y="1001"/>
                  </a:lnTo>
                  <a:lnTo>
                    <a:pt x="9074" y="0"/>
                  </a:lnTo>
                  <a:lnTo>
                    <a:pt x="7072" y="0"/>
                  </a:lnTo>
                  <a:lnTo>
                    <a:pt x="7072" y="1001"/>
                  </a:lnTo>
                  <a:lnTo>
                    <a:pt x="6071" y="1001"/>
                  </a:lnTo>
                  <a:lnTo>
                    <a:pt x="60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3"/>
            <p:cNvSpPr/>
            <p:nvPr/>
          </p:nvSpPr>
          <p:spPr>
            <a:xfrm>
              <a:off x="3431946" y="4366621"/>
              <a:ext cx="36832" cy="73664"/>
            </a:xfrm>
            <a:custGeom>
              <a:avLst/>
              <a:gdLst/>
              <a:ahLst/>
              <a:cxnLst/>
              <a:rect l="l" t="t" r="r" b="b"/>
              <a:pathLst>
                <a:path w="1001" h="2002" extrusionOk="0">
                  <a:moveTo>
                    <a:pt x="0" y="0"/>
                  </a:moveTo>
                  <a:lnTo>
                    <a:pt x="0" y="1001"/>
                  </a:lnTo>
                  <a:lnTo>
                    <a:pt x="0" y="2001"/>
                  </a:lnTo>
                  <a:lnTo>
                    <a:pt x="1001" y="2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3"/>
            <p:cNvSpPr/>
            <p:nvPr/>
          </p:nvSpPr>
          <p:spPr>
            <a:xfrm>
              <a:off x="3358283" y="4366621"/>
              <a:ext cx="36869" cy="73664"/>
            </a:xfrm>
            <a:custGeom>
              <a:avLst/>
              <a:gdLst/>
              <a:ahLst/>
              <a:cxnLst/>
              <a:rect l="l" t="t" r="r" b="b"/>
              <a:pathLst>
                <a:path w="1002" h="2002" extrusionOk="0">
                  <a:moveTo>
                    <a:pt x="1" y="0"/>
                  </a:moveTo>
                  <a:lnTo>
                    <a:pt x="1" y="1001"/>
                  </a:lnTo>
                  <a:lnTo>
                    <a:pt x="1" y="2001"/>
                  </a:lnTo>
                  <a:lnTo>
                    <a:pt x="1001" y="2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3"/>
            <p:cNvSpPr/>
            <p:nvPr/>
          </p:nvSpPr>
          <p:spPr>
            <a:xfrm>
              <a:off x="3246610" y="4366621"/>
              <a:ext cx="36832" cy="73664"/>
            </a:xfrm>
            <a:custGeom>
              <a:avLst/>
              <a:gdLst/>
              <a:ahLst/>
              <a:cxnLst/>
              <a:rect l="l" t="t" r="r" b="b"/>
              <a:pathLst>
                <a:path w="1001" h="2002" extrusionOk="0">
                  <a:moveTo>
                    <a:pt x="0" y="0"/>
                  </a:moveTo>
                  <a:lnTo>
                    <a:pt x="0" y="1001"/>
                  </a:lnTo>
                  <a:lnTo>
                    <a:pt x="0" y="2001"/>
                  </a:lnTo>
                  <a:lnTo>
                    <a:pt x="1001" y="2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3"/>
            <p:cNvSpPr/>
            <p:nvPr/>
          </p:nvSpPr>
          <p:spPr>
            <a:xfrm>
              <a:off x="3468741" y="4440248"/>
              <a:ext cx="36869" cy="259000"/>
            </a:xfrm>
            <a:custGeom>
              <a:avLst/>
              <a:gdLst/>
              <a:ahLst/>
              <a:cxnLst/>
              <a:rect l="l" t="t" r="r" b="b"/>
              <a:pathLst>
                <a:path w="1002" h="7039" extrusionOk="0">
                  <a:moveTo>
                    <a:pt x="1" y="0"/>
                  </a:moveTo>
                  <a:lnTo>
                    <a:pt x="1" y="7039"/>
                  </a:lnTo>
                  <a:lnTo>
                    <a:pt x="1002" y="7039"/>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3"/>
            <p:cNvSpPr/>
            <p:nvPr/>
          </p:nvSpPr>
          <p:spPr>
            <a:xfrm>
              <a:off x="3431946" y="4699210"/>
              <a:ext cx="36832" cy="110495"/>
            </a:xfrm>
            <a:custGeom>
              <a:avLst/>
              <a:gdLst/>
              <a:ahLst/>
              <a:cxnLst/>
              <a:rect l="l" t="t" r="r" b="b"/>
              <a:pathLst>
                <a:path w="1001" h="3003" extrusionOk="0">
                  <a:moveTo>
                    <a:pt x="0" y="1"/>
                  </a:moveTo>
                  <a:lnTo>
                    <a:pt x="0" y="3003"/>
                  </a:lnTo>
                  <a:lnTo>
                    <a:pt x="1001" y="3003"/>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3"/>
            <p:cNvSpPr/>
            <p:nvPr/>
          </p:nvSpPr>
          <p:spPr>
            <a:xfrm>
              <a:off x="3062488" y="4810920"/>
              <a:ext cx="369495" cy="110495"/>
            </a:xfrm>
            <a:custGeom>
              <a:avLst/>
              <a:gdLst/>
              <a:ahLst/>
              <a:cxnLst/>
              <a:rect l="l" t="t" r="r" b="b"/>
              <a:pathLst>
                <a:path w="10042" h="3003" extrusionOk="0">
                  <a:moveTo>
                    <a:pt x="1" y="0"/>
                  </a:moveTo>
                  <a:lnTo>
                    <a:pt x="1" y="2002"/>
                  </a:lnTo>
                  <a:lnTo>
                    <a:pt x="1" y="3002"/>
                  </a:lnTo>
                  <a:lnTo>
                    <a:pt x="10041" y="3002"/>
                  </a:lnTo>
                  <a:lnTo>
                    <a:pt x="10041" y="0"/>
                  </a:lnTo>
                  <a:lnTo>
                    <a:pt x="9040" y="0"/>
                  </a:lnTo>
                  <a:lnTo>
                    <a:pt x="904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3"/>
            <p:cNvSpPr/>
            <p:nvPr/>
          </p:nvSpPr>
          <p:spPr>
            <a:xfrm>
              <a:off x="2950815" y="4366621"/>
              <a:ext cx="111710" cy="222168"/>
            </a:xfrm>
            <a:custGeom>
              <a:avLst/>
              <a:gdLst/>
              <a:ahLst/>
              <a:cxnLst/>
              <a:rect l="l" t="t" r="r" b="b"/>
              <a:pathLst>
                <a:path w="3036" h="6038" extrusionOk="0">
                  <a:moveTo>
                    <a:pt x="2002" y="0"/>
                  </a:moveTo>
                  <a:lnTo>
                    <a:pt x="2002" y="1001"/>
                  </a:lnTo>
                  <a:lnTo>
                    <a:pt x="2002" y="2001"/>
                  </a:lnTo>
                  <a:lnTo>
                    <a:pt x="2002" y="3002"/>
                  </a:lnTo>
                  <a:lnTo>
                    <a:pt x="0" y="3002"/>
                  </a:lnTo>
                  <a:lnTo>
                    <a:pt x="0" y="4036"/>
                  </a:lnTo>
                  <a:lnTo>
                    <a:pt x="2002" y="4036"/>
                  </a:lnTo>
                  <a:lnTo>
                    <a:pt x="2002" y="5037"/>
                  </a:lnTo>
                  <a:lnTo>
                    <a:pt x="2002" y="6038"/>
                  </a:lnTo>
                  <a:lnTo>
                    <a:pt x="3036" y="6038"/>
                  </a:lnTo>
                  <a:lnTo>
                    <a:pt x="3036" y="5037"/>
                  </a:lnTo>
                  <a:lnTo>
                    <a:pt x="3036" y="4036"/>
                  </a:lnTo>
                  <a:lnTo>
                    <a:pt x="3036" y="3002"/>
                  </a:lnTo>
                  <a:lnTo>
                    <a:pt x="3036" y="2001"/>
                  </a:lnTo>
                  <a:lnTo>
                    <a:pt x="3036" y="1001"/>
                  </a:lnTo>
                  <a:lnTo>
                    <a:pt x="30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3"/>
            <p:cNvSpPr/>
            <p:nvPr/>
          </p:nvSpPr>
          <p:spPr>
            <a:xfrm>
              <a:off x="3136151" y="4366621"/>
              <a:ext cx="36832" cy="73664"/>
            </a:xfrm>
            <a:custGeom>
              <a:avLst/>
              <a:gdLst/>
              <a:ahLst/>
              <a:cxnLst/>
              <a:rect l="l" t="t" r="r" b="b"/>
              <a:pathLst>
                <a:path w="1001" h="2002" extrusionOk="0">
                  <a:moveTo>
                    <a:pt x="0" y="0"/>
                  </a:moveTo>
                  <a:lnTo>
                    <a:pt x="0" y="1001"/>
                  </a:lnTo>
                  <a:lnTo>
                    <a:pt x="0" y="2001"/>
                  </a:lnTo>
                  <a:lnTo>
                    <a:pt x="1001" y="2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3"/>
            <p:cNvSpPr/>
            <p:nvPr/>
          </p:nvSpPr>
          <p:spPr>
            <a:xfrm>
              <a:off x="3062488" y="4329790"/>
              <a:ext cx="73700" cy="36832"/>
            </a:xfrm>
            <a:custGeom>
              <a:avLst/>
              <a:gdLst/>
              <a:ahLst/>
              <a:cxnLst/>
              <a:rect l="l" t="t" r="r" b="b"/>
              <a:pathLst>
                <a:path w="2003" h="1001" extrusionOk="0">
                  <a:moveTo>
                    <a:pt x="1" y="0"/>
                  </a:moveTo>
                  <a:lnTo>
                    <a:pt x="1" y="1001"/>
                  </a:lnTo>
                  <a:lnTo>
                    <a:pt x="2002" y="1001"/>
                  </a:lnTo>
                  <a:lnTo>
                    <a:pt x="2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3"/>
            <p:cNvSpPr/>
            <p:nvPr/>
          </p:nvSpPr>
          <p:spPr>
            <a:xfrm>
              <a:off x="3172946" y="4329790"/>
              <a:ext cx="73700" cy="36832"/>
            </a:xfrm>
            <a:custGeom>
              <a:avLst/>
              <a:gdLst/>
              <a:ahLst/>
              <a:cxnLst/>
              <a:rect l="l" t="t" r="r" b="b"/>
              <a:pathLst>
                <a:path w="2003" h="1001" extrusionOk="0">
                  <a:moveTo>
                    <a:pt x="1" y="0"/>
                  </a:moveTo>
                  <a:lnTo>
                    <a:pt x="1" y="1001"/>
                  </a:lnTo>
                  <a:lnTo>
                    <a:pt x="2002" y="1001"/>
                  </a:lnTo>
                  <a:lnTo>
                    <a:pt x="2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3"/>
            <p:cNvSpPr/>
            <p:nvPr/>
          </p:nvSpPr>
          <p:spPr>
            <a:xfrm>
              <a:off x="3283405" y="4329790"/>
              <a:ext cx="74915" cy="36832"/>
            </a:xfrm>
            <a:custGeom>
              <a:avLst/>
              <a:gdLst/>
              <a:ahLst/>
              <a:cxnLst/>
              <a:rect l="l" t="t" r="r" b="b"/>
              <a:pathLst>
                <a:path w="2036" h="1001" extrusionOk="0">
                  <a:moveTo>
                    <a:pt x="1" y="0"/>
                  </a:moveTo>
                  <a:lnTo>
                    <a:pt x="1" y="1001"/>
                  </a:lnTo>
                  <a:lnTo>
                    <a:pt x="2036" y="1001"/>
                  </a:lnTo>
                  <a:lnTo>
                    <a:pt x="20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3"/>
            <p:cNvSpPr/>
            <p:nvPr/>
          </p:nvSpPr>
          <p:spPr>
            <a:xfrm>
              <a:off x="3395114" y="4329790"/>
              <a:ext cx="36869" cy="36832"/>
            </a:xfrm>
            <a:custGeom>
              <a:avLst/>
              <a:gdLst/>
              <a:ahLst/>
              <a:cxnLst/>
              <a:rect l="l" t="t" r="r" b="b"/>
              <a:pathLst>
                <a:path w="1002"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3"/>
            <p:cNvSpPr/>
            <p:nvPr/>
          </p:nvSpPr>
          <p:spPr>
            <a:xfrm>
              <a:off x="2913983" y="4515125"/>
              <a:ext cx="148541" cy="295832"/>
            </a:xfrm>
            <a:custGeom>
              <a:avLst/>
              <a:gdLst/>
              <a:ahLst/>
              <a:cxnLst/>
              <a:rect l="l" t="t" r="r" b="b"/>
              <a:pathLst>
                <a:path w="4037" h="8040" extrusionOk="0">
                  <a:moveTo>
                    <a:pt x="0" y="0"/>
                  </a:moveTo>
                  <a:lnTo>
                    <a:pt x="0" y="1001"/>
                  </a:lnTo>
                  <a:lnTo>
                    <a:pt x="0" y="2002"/>
                  </a:lnTo>
                  <a:lnTo>
                    <a:pt x="0" y="3002"/>
                  </a:lnTo>
                  <a:lnTo>
                    <a:pt x="0" y="5004"/>
                  </a:lnTo>
                  <a:lnTo>
                    <a:pt x="1001" y="5004"/>
                  </a:lnTo>
                  <a:lnTo>
                    <a:pt x="1001" y="6005"/>
                  </a:lnTo>
                  <a:lnTo>
                    <a:pt x="2002" y="6005"/>
                  </a:lnTo>
                  <a:lnTo>
                    <a:pt x="2002" y="7005"/>
                  </a:lnTo>
                  <a:lnTo>
                    <a:pt x="3003" y="7005"/>
                  </a:lnTo>
                  <a:lnTo>
                    <a:pt x="3003" y="8039"/>
                  </a:lnTo>
                  <a:lnTo>
                    <a:pt x="4037" y="8039"/>
                  </a:lnTo>
                  <a:lnTo>
                    <a:pt x="4037" y="6005"/>
                  </a:lnTo>
                  <a:lnTo>
                    <a:pt x="3003" y="6005"/>
                  </a:lnTo>
                  <a:lnTo>
                    <a:pt x="3003" y="5004"/>
                  </a:lnTo>
                  <a:lnTo>
                    <a:pt x="2002" y="5004"/>
                  </a:lnTo>
                  <a:lnTo>
                    <a:pt x="2002" y="4003"/>
                  </a:lnTo>
                  <a:lnTo>
                    <a:pt x="1001" y="4003"/>
                  </a:lnTo>
                  <a:lnTo>
                    <a:pt x="1001" y="3002"/>
                  </a:lnTo>
                  <a:lnTo>
                    <a:pt x="1001" y="2002"/>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Shape 1315"/>
        <p:cNvGrpSpPr/>
        <p:nvPr/>
      </p:nvGrpSpPr>
      <p:grpSpPr>
        <a:xfrm>
          <a:off x="0" y="0"/>
          <a:ext cx="0" cy="0"/>
          <a:chOff x="0" y="0"/>
          <a:chExt cx="0" cy="0"/>
        </a:xfrm>
      </p:grpSpPr>
      <p:sp>
        <p:nvSpPr>
          <p:cNvPr id="1316" name="Google Shape;1316;p54"/>
          <p:cNvSpPr txBox="1">
            <a:spLocks noGrp="1"/>
          </p:cNvSpPr>
          <p:nvPr>
            <p:ph type="title"/>
          </p:nvPr>
        </p:nvSpPr>
        <p:spPr>
          <a:xfrm>
            <a:off x="1772850" y="2364800"/>
            <a:ext cx="66561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Data modeling / warehousing database administration </a:t>
            </a:r>
            <a:endParaRPr/>
          </a:p>
        </p:txBody>
      </p:sp>
      <p:sp>
        <p:nvSpPr>
          <p:cNvPr id="1317" name="Google Shape;1317;p54"/>
          <p:cNvSpPr txBox="1">
            <a:spLocks noGrp="1"/>
          </p:cNvSpPr>
          <p:nvPr>
            <p:ph type="title" idx="2"/>
          </p:nvPr>
        </p:nvSpPr>
        <p:spPr>
          <a:xfrm>
            <a:off x="5278000" y="1294388"/>
            <a:ext cx="31509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1318" name="Google Shape;1318;p54"/>
          <p:cNvSpPr txBox="1">
            <a:spLocks noGrp="1"/>
          </p:cNvSpPr>
          <p:nvPr>
            <p:ph type="subTitle" idx="1"/>
          </p:nvPr>
        </p:nvSpPr>
        <p:spPr>
          <a:xfrm>
            <a:off x="1772775" y="3539525"/>
            <a:ext cx="6656100" cy="309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highlight>
                  <a:schemeClr val="dk1"/>
                </a:highlight>
              </a:rPr>
              <a:t>You can enter</a:t>
            </a:r>
            <a:r>
              <a:rPr lang="en"/>
              <a:t> a subtitle here if you need it</a:t>
            </a:r>
            <a:endParaRPr/>
          </a:p>
        </p:txBody>
      </p:sp>
      <p:grpSp>
        <p:nvGrpSpPr>
          <p:cNvPr id="1319" name="Google Shape;1319;p54"/>
          <p:cNvGrpSpPr/>
          <p:nvPr/>
        </p:nvGrpSpPr>
        <p:grpSpPr>
          <a:xfrm>
            <a:off x="856875" y="796263"/>
            <a:ext cx="841800" cy="841800"/>
            <a:chOff x="856875" y="796263"/>
            <a:chExt cx="841800" cy="841800"/>
          </a:xfrm>
        </p:grpSpPr>
        <p:grpSp>
          <p:nvGrpSpPr>
            <p:cNvPr id="1320" name="Google Shape;1320;p54"/>
            <p:cNvGrpSpPr/>
            <p:nvPr/>
          </p:nvGrpSpPr>
          <p:grpSpPr>
            <a:xfrm rot="2533261">
              <a:off x="1105339" y="934288"/>
              <a:ext cx="344867" cy="565741"/>
              <a:chOff x="4113132" y="2072643"/>
              <a:chExt cx="406290" cy="666503"/>
            </a:xfrm>
          </p:grpSpPr>
          <p:sp>
            <p:nvSpPr>
              <p:cNvPr id="1321" name="Google Shape;1321;p54"/>
              <p:cNvSpPr/>
              <p:nvPr/>
            </p:nvSpPr>
            <p:spPr>
              <a:xfrm>
                <a:off x="4113132" y="2072643"/>
                <a:ext cx="406290" cy="662825"/>
              </a:xfrm>
              <a:custGeom>
                <a:avLst/>
                <a:gdLst/>
                <a:ahLst/>
                <a:cxnLst/>
                <a:rect l="l" t="t" r="r" b="b"/>
                <a:pathLst>
                  <a:path w="11042" h="18014" extrusionOk="0">
                    <a:moveTo>
                      <a:pt x="0" y="0"/>
                    </a:moveTo>
                    <a:lnTo>
                      <a:pt x="0" y="1001"/>
                    </a:lnTo>
                    <a:lnTo>
                      <a:pt x="0" y="2002"/>
                    </a:lnTo>
                    <a:lnTo>
                      <a:pt x="1001" y="2002"/>
                    </a:lnTo>
                    <a:lnTo>
                      <a:pt x="1001" y="6005"/>
                    </a:lnTo>
                    <a:lnTo>
                      <a:pt x="2002" y="6005"/>
                    </a:lnTo>
                    <a:lnTo>
                      <a:pt x="2002" y="7005"/>
                    </a:lnTo>
                    <a:lnTo>
                      <a:pt x="3002" y="7005"/>
                    </a:lnTo>
                    <a:lnTo>
                      <a:pt x="3002" y="8006"/>
                    </a:lnTo>
                    <a:lnTo>
                      <a:pt x="4003" y="8006"/>
                    </a:lnTo>
                    <a:lnTo>
                      <a:pt x="4003" y="9007"/>
                    </a:lnTo>
                    <a:lnTo>
                      <a:pt x="4003" y="10008"/>
                    </a:lnTo>
                    <a:lnTo>
                      <a:pt x="3002" y="10008"/>
                    </a:lnTo>
                    <a:lnTo>
                      <a:pt x="3002" y="11008"/>
                    </a:lnTo>
                    <a:lnTo>
                      <a:pt x="2002" y="11008"/>
                    </a:lnTo>
                    <a:lnTo>
                      <a:pt x="2002" y="12009"/>
                    </a:lnTo>
                    <a:lnTo>
                      <a:pt x="1001" y="12009"/>
                    </a:lnTo>
                    <a:lnTo>
                      <a:pt x="1001" y="16012"/>
                    </a:lnTo>
                    <a:lnTo>
                      <a:pt x="0" y="16012"/>
                    </a:lnTo>
                    <a:lnTo>
                      <a:pt x="0" y="17013"/>
                    </a:lnTo>
                    <a:lnTo>
                      <a:pt x="0" y="18013"/>
                    </a:lnTo>
                    <a:lnTo>
                      <a:pt x="11042" y="18013"/>
                    </a:lnTo>
                    <a:lnTo>
                      <a:pt x="11042" y="17013"/>
                    </a:lnTo>
                    <a:lnTo>
                      <a:pt x="11042" y="16012"/>
                    </a:lnTo>
                    <a:lnTo>
                      <a:pt x="10041" y="16012"/>
                    </a:lnTo>
                    <a:lnTo>
                      <a:pt x="10041" y="12009"/>
                    </a:lnTo>
                    <a:lnTo>
                      <a:pt x="9040" y="12009"/>
                    </a:lnTo>
                    <a:lnTo>
                      <a:pt x="9040" y="11008"/>
                    </a:lnTo>
                    <a:lnTo>
                      <a:pt x="8039" y="11008"/>
                    </a:lnTo>
                    <a:lnTo>
                      <a:pt x="8039" y="10008"/>
                    </a:lnTo>
                    <a:lnTo>
                      <a:pt x="7039" y="10008"/>
                    </a:lnTo>
                    <a:lnTo>
                      <a:pt x="7039" y="9007"/>
                    </a:lnTo>
                    <a:lnTo>
                      <a:pt x="7039" y="8006"/>
                    </a:lnTo>
                    <a:lnTo>
                      <a:pt x="8039" y="8006"/>
                    </a:lnTo>
                    <a:lnTo>
                      <a:pt x="8039" y="7005"/>
                    </a:lnTo>
                    <a:lnTo>
                      <a:pt x="9040" y="7005"/>
                    </a:lnTo>
                    <a:lnTo>
                      <a:pt x="9040" y="6005"/>
                    </a:lnTo>
                    <a:lnTo>
                      <a:pt x="10041" y="6005"/>
                    </a:lnTo>
                    <a:lnTo>
                      <a:pt x="10041" y="2002"/>
                    </a:lnTo>
                    <a:lnTo>
                      <a:pt x="11042" y="2002"/>
                    </a:lnTo>
                    <a:lnTo>
                      <a:pt x="11042" y="1001"/>
                    </a:lnTo>
                    <a:lnTo>
                      <a:pt x="110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4"/>
              <p:cNvSpPr/>
              <p:nvPr/>
            </p:nvSpPr>
            <p:spPr>
              <a:xfrm>
                <a:off x="4260422" y="2367223"/>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4"/>
              <p:cNvSpPr/>
              <p:nvPr/>
            </p:nvSpPr>
            <p:spPr>
              <a:xfrm>
                <a:off x="4260422" y="2405269"/>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4"/>
              <p:cNvSpPr/>
              <p:nvPr/>
            </p:nvSpPr>
            <p:spPr>
              <a:xfrm>
                <a:off x="4223590" y="2442064"/>
                <a:ext cx="36869" cy="36869"/>
              </a:xfrm>
              <a:custGeom>
                <a:avLst/>
                <a:gdLst/>
                <a:ahLst/>
                <a:cxnLst/>
                <a:rect l="l" t="t" r="r" b="b"/>
                <a:pathLst>
                  <a:path w="1002"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4"/>
              <p:cNvSpPr/>
              <p:nvPr/>
            </p:nvSpPr>
            <p:spPr>
              <a:xfrm>
                <a:off x="4186758" y="2478895"/>
                <a:ext cx="36869" cy="36869"/>
              </a:xfrm>
              <a:custGeom>
                <a:avLst/>
                <a:gdLst/>
                <a:ahLst/>
                <a:cxnLst/>
                <a:rect l="l" t="t" r="r" b="b"/>
                <a:pathLst>
                  <a:path w="1002" h="1002" extrusionOk="0">
                    <a:moveTo>
                      <a:pt x="1" y="1"/>
                    </a:moveTo>
                    <a:lnTo>
                      <a:pt x="1"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4"/>
              <p:cNvSpPr/>
              <p:nvPr/>
            </p:nvSpPr>
            <p:spPr>
              <a:xfrm>
                <a:off x="4223590" y="2330391"/>
                <a:ext cx="36869" cy="36869"/>
              </a:xfrm>
              <a:custGeom>
                <a:avLst/>
                <a:gdLst/>
                <a:ahLst/>
                <a:cxnLst/>
                <a:rect l="l" t="t" r="r" b="b"/>
                <a:pathLst>
                  <a:path w="1002"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4"/>
              <p:cNvSpPr/>
              <p:nvPr/>
            </p:nvSpPr>
            <p:spPr>
              <a:xfrm>
                <a:off x="4186758" y="2293559"/>
                <a:ext cx="36869" cy="36869"/>
              </a:xfrm>
              <a:custGeom>
                <a:avLst/>
                <a:gdLst/>
                <a:ahLst/>
                <a:cxnLst/>
                <a:rect l="l" t="t" r="r" b="b"/>
                <a:pathLst>
                  <a:path w="1002" h="1002" extrusionOk="0">
                    <a:moveTo>
                      <a:pt x="1" y="1"/>
                    </a:moveTo>
                    <a:lnTo>
                      <a:pt x="1"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4"/>
              <p:cNvSpPr/>
              <p:nvPr/>
            </p:nvSpPr>
            <p:spPr>
              <a:xfrm>
                <a:off x="4149964" y="2146269"/>
                <a:ext cx="36832" cy="147327"/>
              </a:xfrm>
              <a:custGeom>
                <a:avLst/>
                <a:gdLst/>
                <a:ahLst/>
                <a:cxnLst/>
                <a:rect l="l" t="t" r="r" b="b"/>
                <a:pathLst>
                  <a:path w="1001" h="4004" extrusionOk="0">
                    <a:moveTo>
                      <a:pt x="0" y="1"/>
                    </a:moveTo>
                    <a:lnTo>
                      <a:pt x="0" y="4004"/>
                    </a:lnTo>
                    <a:lnTo>
                      <a:pt x="1001" y="4004"/>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4"/>
              <p:cNvSpPr/>
              <p:nvPr/>
            </p:nvSpPr>
            <p:spPr>
              <a:xfrm>
                <a:off x="4113132" y="2072643"/>
                <a:ext cx="406290" cy="73664"/>
              </a:xfrm>
              <a:custGeom>
                <a:avLst/>
                <a:gdLst/>
                <a:ahLst/>
                <a:cxnLst/>
                <a:rect l="l" t="t" r="r" b="b"/>
                <a:pathLst>
                  <a:path w="11042" h="2002" extrusionOk="0">
                    <a:moveTo>
                      <a:pt x="0" y="0"/>
                    </a:moveTo>
                    <a:lnTo>
                      <a:pt x="0" y="1001"/>
                    </a:lnTo>
                    <a:lnTo>
                      <a:pt x="0" y="2002"/>
                    </a:lnTo>
                    <a:lnTo>
                      <a:pt x="11042" y="2002"/>
                    </a:lnTo>
                    <a:lnTo>
                      <a:pt x="11042" y="1001"/>
                    </a:lnTo>
                    <a:lnTo>
                      <a:pt x="110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4"/>
              <p:cNvSpPr/>
              <p:nvPr/>
            </p:nvSpPr>
            <p:spPr>
              <a:xfrm>
                <a:off x="4334049" y="2367223"/>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4"/>
              <p:cNvSpPr/>
              <p:nvPr/>
            </p:nvSpPr>
            <p:spPr>
              <a:xfrm>
                <a:off x="4334049" y="2405269"/>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4"/>
              <p:cNvSpPr/>
              <p:nvPr/>
            </p:nvSpPr>
            <p:spPr>
              <a:xfrm>
                <a:off x="4370881" y="2442064"/>
                <a:ext cx="36869" cy="36869"/>
              </a:xfrm>
              <a:custGeom>
                <a:avLst/>
                <a:gdLst/>
                <a:ahLst/>
                <a:cxnLst/>
                <a:rect l="l" t="t" r="r" b="b"/>
                <a:pathLst>
                  <a:path w="1002"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4"/>
              <p:cNvSpPr/>
              <p:nvPr/>
            </p:nvSpPr>
            <p:spPr>
              <a:xfrm>
                <a:off x="4408927" y="2478895"/>
                <a:ext cx="36869" cy="36869"/>
              </a:xfrm>
              <a:custGeom>
                <a:avLst/>
                <a:gdLst/>
                <a:ahLst/>
                <a:cxnLst/>
                <a:rect l="l" t="t" r="r" b="b"/>
                <a:pathLst>
                  <a:path w="1002"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4"/>
              <p:cNvSpPr/>
              <p:nvPr/>
            </p:nvSpPr>
            <p:spPr>
              <a:xfrm>
                <a:off x="4370881" y="2330391"/>
                <a:ext cx="36869" cy="36869"/>
              </a:xfrm>
              <a:custGeom>
                <a:avLst/>
                <a:gdLst/>
                <a:ahLst/>
                <a:cxnLst/>
                <a:rect l="l" t="t" r="r" b="b"/>
                <a:pathLst>
                  <a:path w="1002"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4"/>
              <p:cNvSpPr/>
              <p:nvPr/>
            </p:nvSpPr>
            <p:spPr>
              <a:xfrm>
                <a:off x="4297217" y="2293559"/>
                <a:ext cx="36869" cy="36869"/>
              </a:xfrm>
              <a:custGeom>
                <a:avLst/>
                <a:gdLst/>
                <a:ahLst/>
                <a:cxnLst/>
                <a:rect l="l" t="t" r="r" b="b"/>
                <a:pathLst>
                  <a:path w="1002" h="1002" extrusionOk="0">
                    <a:moveTo>
                      <a:pt x="1" y="1"/>
                    </a:moveTo>
                    <a:lnTo>
                      <a:pt x="1" y="1001"/>
                    </a:lnTo>
                    <a:lnTo>
                      <a:pt x="1002" y="1001"/>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4"/>
              <p:cNvSpPr/>
              <p:nvPr/>
            </p:nvSpPr>
            <p:spPr>
              <a:xfrm>
                <a:off x="4260422" y="2256728"/>
                <a:ext cx="36832" cy="36869"/>
              </a:xfrm>
              <a:custGeom>
                <a:avLst/>
                <a:gdLst/>
                <a:ahLst/>
                <a:cxnLst/>
                <a:rect l="l" t="t" r="r" b="b"/>
                <a:pathLst>
                  <a:path w="1001"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4"/>
              <p:cNvSpPr/>
              <p:nvPr/>
            </p:nvSpPr>
            <p:spPr>
              <a:xfrm>
                <a:off x="4334049" y="2256728"/>
                <a:ext cx="36869" cy="36869"/>
              </a:xfrm>
              <a:custGeom>
                <a:avLst/>
                <a:gdLst/>
                <a:ahLst/>
                <a:cxnLst/>
                <a:rect l="l" t="t" r="r" b="b"/>
                <a:pathLst>
                  <a:path w="1002" h="1002" extrusionOk="0">
                    <a:moveTo>
                      <a:pt x="1" y="1"/>
                    </a:moveTo>
                    <a:lnTo>
                      <a:pt x="1"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4"/>
              <p:cNvSpPr/>
              <p:nvPr/>
            </p:nvSpPr>
            <p:spPr>
              <a:xfrm>
                <a:off x="4408927" y="2293559"/>
                <a:ext cx="36869" cy="36869"/>
              </a:xfrm>
              <a:custGeom>
                <a:avLst/>
                <a:gdLst/>
                <a:ahLst/>
                <a:cxnLst/>
                <a:rect l="l" t="t" r="r" b="b"/>
                <a:pathLst>
                  <a:path w="1002"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4"/>
              <p:cNvSpPr/>
              <p:nvPr/>
            </p:nvSpPr>
            <p:spPr>
              <a:xfrm>
                <a:off x="4445758" y="2146269"/>
                <a:ext cx="36832" cy="147327"/>
              </a:xfrm>
              <a:custGeom>
                <a:avLst/>
                <a:gdLst/>
                <a:ahLst/>
                <a:cxnLst/>
                <a:rect l="l" t="t" r="r" b="b"/>
                <a:pathLst>
                  <a:path w="1001" h="4004" extrusionOk="0">
                    <a:moveTo>
                      <a:pt x="0" y="1"/>
                    </a:moveTo>
                    <a:lnTo>
                      <a:pt x="0" y="4004"/>
                    </a:lnTo>
                    <a:lnTo>
                      <a:pt x="1001" y="4004"/>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4"/>
              <p:cNvSpPr/>
              <p:nvPr/>
            </p:nvSpPr>
            <p:spPr>
              <a:xfrm>
                <a:off x="4149964" y="2515727"/>
                <a:ext cx="36832" cy="147327"/>
              </a:xfrm>
              <a:custGeom>
                <a:avLst/>
                <a:gdLst/>
                <a:ahLst/>
                <a:cxnLst/>
                <a:rect l="l" t="t" r="r" b="b"/>
                <a:pathLst>
                  <a:path w="1001" h="4004" extrusionOk="0">
                    <a:moveTo>
                      <a:pt x="0" y="0"/>
                    </a:moveTo>
                    <a:lnTo>
                      <a:pt x="0" y="4003"/>
                    </a:lnTo>
                    <a:lnTo>
                      <a:pt x="1001" y="4003"/>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4"/>
              <p:cNvSpPr/>
              <p:nvPr/>
            </p:nvSpPr>
            <p:spPr>
              <a:xfrm>
                <a:off x="4113132" y="2663017"/>
                <a:ext cx="406290" cy="76129"/>
              </a:xfrm>
              <a:custGeom>
                <a:avLst/>
                <a:gdLst/>
                <a:ahLst/>
                <a:cxnLst/>
                <a:rect l="l" t="t" r="r" b="b"/>
                <a:pathLst>
                  <a:path w="11042" h="2069" extrusionOk="0">
                    <a:moveTo>
                      <a:pt x="0" y="0"/>
                    </a:moveTo>
                    <a:lnTo>
                      <a:pt x="0" y="1068"/>
                    </a:lnTo>
                    <a:lnTo>
                      <a:pt x="0" y="2068"/>
                    </a:lnTo>
                    <a:lnTo>
                      <a:pt x="11042" y="2068"/>
                    </a:lnTo>
                    <a:lnTo>
                      <a:pt x="11042" y="1068"/>
                    </a:lnTo>
                    <a:lnTo>
                      <a:pt x="110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4"/>
              <p:cNvSpPr/>
              <p:nvPr/>
            </p:nvSpPr>
            <p:spPr>
              <a:xfrm>
                <a:off x="4223590" y="2515727"/>
                <a:ext cx="185373" cy="110495"/>
              </a:xfrm>
              <a:custGeom>
                <a:avLst/>
                <a:gdLst/>
                <a:ahLst/>
                <a:cxnLst/>
                <a:rect l="l" t="t" r="r" b="b"/>
                <a:pathLst>
                  <a:path w="5038" h="3003" extrusionOk="0">
                    <a:moveTo>
                      <a:pt x="2002" y="0"/>
                    </a:moveTo>
                    <a:lnTo>
                      <a:pt x="2002" y="1001"/>
                    </a:lnTo>
                    <a:lnTo>
                      <a:pt x="1001" y="1001"/>
                    </a:lnTo>
                    <a:lnTo>
                      <a:pt x="1001" y="2002"/>
                    </a:lnTo>
                    <a:lnTo>
                      <a:pt x="0" y="2002"/>
                    </a:lnTo>
                    <a:lnTo>
                      <a:pt x="0" y="3002"/>
                    </a:lnTo>
                    <a:lnTo>
                      <a:pt x="5037" y="3002"/>
                    </a:lnTo>
                    <a:lnTo>
                      <a:pt x="5037" y="2002"/>
                    </a:lnTo>
                    <a:lnTo>
                      <a:pt x="4003" y="2002"/>
                    </a:lnTo>
                    <a:lnTo>
                      <a:pt x="4003" y="1001"/>
                    </a:lnTo>
                    <a:lnTo>
                      <a:pt x="3003" y="1001"/>
                    </a:lnTo>
                    <a:lnTo>
                      <a:pt x="30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4"/>
              <p:cNvSpPr/>
              <p:nvPr/>
            </p:nvSpPr>
            <p:spPr>
              <a:xfrm>
                <a:off x="4445758" y="2515727"/>
                <a:ext cx="36832" cy="147327"/>
              </a:xfrm>
              <a:custGeom>
                <a:avLst/>
                <a:gdLst/>
                <a:ahLst/>
                <a:cxnLst/>
                <a:rect l="l" t="t" r="r" b="b"/>
                <a:pathLst>
                  <a:path w="1001" h="4004" extrusionOk="0">
                    <a:moveTo>
                      <a:pt x="0" y="0"/>
                    </a:moveTo>
                    <a:lnTo>
                      <a:pt x="0" y="4003"/>
                    </a:lnTo>
                    <a:lnTo>
                      <a:pt x="1001" y="4003"/>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4" name="Google Shape;1344;p54"/>
            <p:cNvSpPr/>
            <p:nvPr/>
          </p:nvSpPr>
          <p:spPr>
            <a:xfrm>
              <a:off x="856875" y="796263"/>
              <a:ext cx="841800" cy="8418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Shape 1348"/>
        <p:cNvGrpSpPr/>
        <p:nvPr/>
      </p:nvGrpSpPr>
      <p:grpSpPr>
        <a:xfrm>
          <a:off x="0" y="0"/>
          <a:ext cx="0" cy="0"/>
          <a:chOff x="0" y="0"/>
          <a:chExt cx="0" cy="0"/>
        </a:xfrm>
      </p:grpSpPr>
      <p:sp>
        <p:nvSpPr>
          <p:cNvPr id="1349" name="Google Shape;1349;p5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Graph about database admin.</a:t>
            </a:r>
            <a:endParaRPr/>
          </a:p>
        </p:txBody>
      </p:sp>
      <p:sp>
        <p:nvSpPr>
          <p:cNvPr id="1350" name="Google Shape;1350;p55"/>
          <p:cNvSpPr txBox="1"/>
          <p:nvPr/>
        </p:nvSpPr>
        <p:spPr>
          <a:xfrm>
            <a:off x="6103638" y="2531838"/>
            <a:ext cx="22383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Chakra Petch Medium"/>
                <a:ea typeface="Chakra Petch Medium"/>
                <a:cs typeface="Chakra Petch Medium"/>
                <a:sym typeface="Chakra Petch Medium"/>
              </a:rPr>
              <a:t>Mars</a:t>
            </a:r>
            <a:endParaRPr sz="2400">
              <a:solidFill>
                <a:schemeClr val="dk1"/>
              </a:solidFill>
              <a:latin typeface="Chakra Petch Medium"/>
              <a:ea typeface="Chakra Petch Medium"/>
              <a:cs typeface="Chakra Petch Medium"/>
              <a:sym typeface="Chakra Petch Medium"/>
            </a:endParaRPr>
          </a:p>
        </p:txBody>
      </p:sp>
      <p:sp>
        <p:nvSpPr>
          <p:cNvPr id="1351" name="Google Shape;1351;p55"/>
          <p:cNvSpPr txBox="1"/>
          <p:nvPr/>
        </p:nvSpPr>
        <p:spPr>
          <a:xfrm>
            <a:off x="6103613" y="2844863"/>
            <a:ext cx="22383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chemeClr val="lt1"/>
                </a:solidFill>
                <a:highlight>
                  <a:schemeClr val="dk1"/>
                </a:highlight>
                <a:latin typeface="Fira Code"/>
                <a:ea typeface="Fira Code"/>
                <a:cs typeface="Fira Code"/>
                <a:sym typeface="Fira Code"/>
              </a:rPr>
              <a:t>Mars is</a:t>
            </a:r>
            <a:r>
              <a:rPr lang="en" sz="1500">
                <a:solidFill>
                  <a:schemeClr val="dk1"/>
                </a:solidFill>
                <a:latin typeface="Fira Code"/>
                <a:ea typeface="Fira Code"/>
                <a:cs typeface="Fira Code"/>
                <a:sym typeface="Fira Code"/>
              </a:rPr>
              <a:t> actually a very cold place</a:t>
            </a:r>
            <a:endParaRPr sz="1500">
              <a:solidFill>
                <a:schemeClr val="dk1"/>
              </a:solidFill>
              <a:latin typeface="Fira Code"/>
              <a:ea typeface="Fira Code"/>
              <a:cs typeface="Fira Code"/>
              <a:sym typeface="Fira Code"/>
            </a:endParaRPr>
          </a:p>
        </p:txBody>
      </p:sp>
      <p:sp>
        <p:nvSpPr>
          <p:cNvPr id="1352" name="Google Shape;1352;p55"/>
          <p:cNvSpPr txBox="1"/>
          <p:nvPr/>
        </p:nvSpPr>
        <p:spPr>
          <a:xfrm>
            <a:off x="6103625" y="1444000"/>
            <a:ext cx="22383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Chakra Petch Medium"/>
                <a:ea typeface="Chakra Petch Medium"/>
                <a:cs typeface="Chakra Petch Medium"/>
                <a:sym typeface="Chakra Petch Medium"/>
              </a:rPr>
              <a:t>Mercury</a:t>
            </a:r>
            <a:endParaRPr sz="2400">
              <a:solidFill>
                <a:schemeClr val="dk1"/>
              </a:solidFill>
              <a:latin typeface="Chakra Petch Medium"/>
              <a:ea typeface="Chakra Petch Medium"/>
              <a:cs typeface="Chakra Petch Medium"/>
              <a:sym typeface="Chakra Petch Medium"/>
            </a:endParaRPr>
          </a:p>
        </p:txBody>
      </p:sp>
      <p:sp>
        <p:nvSpPr>
          <p:cNvPr id="1353" name="Google Shape;1353;p55"/>
          <p:cNvSpPr txBox="1"/>
          <p:nvPr/>
        </p:nvSpPr>
        <p:spPr>
          <a:xfrm>
            <a:off x="6103600" y="1757025"/>
            <a:ext cx="22383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chemeClr val="dk1"/>
                </a:solidFill>
                <a:latin typeface="Fira Code"/>
                <a:ea typeface="Fira Code"/>
                <a:cs typeface="Fira Code"/>
                <a:sym typeface="Fira Code"/>
              </a:rPr>
              <a:t>It’s the closest planet </a:t>
            </a:r>
            <a:r>
              <a:rPr lang="en" sz="1500">
                <a:solidFill>
                  <a:schemeClr val="lt1"/>
                </a:solidFill>
                <a:highlight>
                  <a:schemeClr val="dk1"/>
                </a:highlight>
                <a:latin typeface="Fira Code"/>
                <a:ea typeface="Fira Code"/>
                <a:cs typeface="Fira Code"/>
                <a:sym typeface="Fira Code"/>
              </a:rPr>
              <a:t>to the Sun</a:t>
            </a:r>
            <a:endParaRPr sz="1500">
              <a:solidFill>
                <a:schemeClr val="lt1"/>
              </a:solidFill>
              <a:highlight>
                <a:schemeClr val="dk1"/>
              </a:highlight>
              <a:latin typeface="Fira Code"/>
              <a:ea typeface="Fira Code"/>
              <a:cs typeface="Fira Code"/>
              <a:sym typeface="Fira Code"/>
            </a:endParaRPr>
          </a:p>
        </p:txBody>
      </p:sp>
      <p:sp>
        <p:nvSpPr>
          <p:cNvPr id="1354" name="Google Shape;1354;p55"/>
          <p:cNvSpPr txBox="1"/>
          <p:nvPr/>
        </p:nvSpPr>
        <p:spPr>
          <a:xfrm>
            <a:off x="6103625" y="3619675"/>
            <a:ext cx="22383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Chakra Petch Medium"/>
                <a:ea typeface="Chakra Petch Medium"/>
                <a:cs typeface="Chakra Petch Medium"/>
                <a:sym typeface="Chakra Petch Medium"/>
              </a:rPr>
              <a:t>Neptune</a:t>
            </a:r>
            <a:endParaRPr sz="2400">
              <a:solidFill>
                <a:schemeClr val="dk1"/>
              </a:solidFill>
              <a:latin typeface="Chakra Petch Medium"/>
              <a:ea typeface="Chakra Petch Medium"/>
              <a:cs typeface="Chakra Petch Medium"/>
              <a:sym typeface="Chakra Petch Medium"/>
            </a:endParaRPr>
          </a:p>
        </p:txBody>
      </p:sp>
      <p:sp>
        <p:nvSpPr>
          <p:cNvPr id="1355" name="Google Shape;1355;p55"/>
          <p:cNvSpPr txBox="1"/>
          <p:nvPr/>
        </p:nvSpPr>
        <p:spPr>
          <a:xfrm>
            <a:off x="6103600" y="3932700"/>
            <a:ext cx="22383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chemeClr val="dk1"/>
                </a:solidFill>
                <a:latin typeface="Fira Code"/>
                <a:ea typeface="Fira Code"/>
                <a:cs typeface="Fira Code"/>
                <a:sym typeface="Fira Code"/>
              </a:rPr>
              <a:t>Neptune is far away </a:t>
            </a:r>
            <a:r>
              <a:rPr lang="en" sz="1500">
                <a:solidFill>
                  <a:schemeClr val="lt1"/>
                </a:solidFill>
                <a:highlight>
                  <a:schemeClr val="dk1"/>
                </a:highlight>
                <a:latin typeface="Fira Code"/>
                <a:ea typeface="Fira Code"/>
                <a:cs typeface="Fira Code"/>
                <a:sym typeface="Fira Code"/>
              </a:rPr>
              <a:t>from Earth</a:t>
            </a:r>
            <a:endParaRPr sz="1500">
              <a:solidFill>
                <a:schemeClr val="lt1"/>
              </a:solidFill>
              <a:highlight>
                <a:schemeClr val="dk1"/>
              </a:highlight>
              <a:latin typeface="Fira Code"/>
              <a:ea typeface="Fira Code"/>
              <a:cs typeface="Fira Code"/>
              <a:sym typeface="Fira Code"/>
            </a:endParaRPr>
          </a:p>
        </p:txBody>
      </p:sp>
      <p:sp>
        <p:nvSpPr>
          <p:cNvPr id="1356" name="Google Shape;1356;p55"/>
          <p:cNvSpPr/>
          <p:nvPr/>
        </p:nvSpPr>
        <p:spPr>
          <a:xfrm>
            <a:off x="5825600" y="1444010"/>
            <a:ext cx="133499" cy="885751"/>
          </a:xfrm>
          <a:custGeom>
            <a:avLst/>
            <a:gdLst/>
            <a:ahLst/>
            <a:cxnLst/>
            <a:rect l="l" t="t" r="r" b="b"/>
            <a:pathLst>
              <a:path w="2550" h="23245" extrusionOk="0">
                <a:moveTo>
                  <a:pt x="0" y="23229"/>
                </a:moveTo>
                <a:lnTo>
                  <a:pt x="15" y="0"/>
                </a:lnTo>
                <a:lnTo>
                  <a:pt x="2550" y="15"/>
                </a:lnTo>
                <a:lnTo>
                  <a:pt x="2519" y="2324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5"/>
          <p:cNvSpPr/>
          <p:nvPr/>
        </p:nvSpPr>
        <p:spPr>
          <a:xfrm>
            <a:off x="5825600" y="2531860"/>
            <a:ext cx="133499" cy="885751"/>
          </a:xfrm>
          <a:custGeom>
            <a:avLst/>
            <a:gdLst/>
            <a:ahLst/>
            <a:cxnLst/>
            <a:rect l="l" t="t" r="r" b="b"/>
            <a:pathLst>
              <a:path w="2550" h="23245" extrusionOk="0">
                <a:moveTo>
                  <a:pt x="0" y="23229"/>
                </a:moveTo>
                <a:lnTo>
                  <a:pt x="15" y="0"/>
                </a:lnTo>
                <a:lnTo>
                  <a:pt x="2550" y="15"/>
                </a:lnTo>
                <a:lnTo>
                  <a:pt x="2519" y="232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5"/>
          <p:cNvSpPr/>
          <p:nvPr/>
        </p:nvSpPr>
        <p:spPr>
          <a:xfrm>
            <a:off x="5825600" y="3619710"/>
            <a:ext cx="133499" cy="885751"/>
          </a:xfrm>
          <a:custGeom>
            <a:avLst/>
            <a:gdLst/>
            <a:ahLst/>
            <a:cxnLst/>
            <a:rect l="l" t="t" r="r" b="b"/>
            <a:pathLst>
              <a:path w="2550" h="23245" extrusionOk="0">
                <a:moveTo>
                  <a:pt x="0" y="23229"/>
                </a:moveTo>
                <a:lnTo>
                  <a:pt x="15" y="0"/>
                </a:lnTo>
                <a:lnTo>
                  <a:pt x="2550" y="15"/>
                </a:lnTo>
                <a:lnTo>
                  <a:pt x="2519" y="2324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5"/>
          <p:cNvSpPr txBox="1"/>
          <p:nvPr/>
        </p:nvSpPr>
        <p:spPr>
          <a:xfrm>
            <a:off x="833750" y="4116075"/>
            <a:ext cx="3792900" cy="492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100">
                <a:solidFill>
                  <a:schemeClr val="dk1"/>
                </a:solidFill>
                <a:latin typeface="Fira Code"/>
                <a:ea typeface="Fira Code"/>
                <a:cs typeface="Fira Code"/>
                <a:sym typeface="Fira Code"/>
              </a:rPr>
              <a:t>Follow the link in the graph to modify its data and then paste the new one here.</a:t>
            </a:r>
            <a:r>
              <a:rPr lang="en" sz="1100">
                <a:solidFill>
                  <a:schemeClr val="dk1"/>
                </a:solidFill>
                <a:uFill>
                  <a:noFill/>
                </a:uFill>
                <a:latin typeface="Fira Code"/>
                <a:ea typeface="Fira Code"/>
                <a:cs typeface="Fira Code"/>
                <a:sym typeface="Fira Code"/>
                <a:hlinkClick r:id="rId3">
                  <a:extLst>
                    <a:ext uri="{A12FA001-AC4F-418D-AE19-62706E023703}">
                      <ahyp:hlinkClr xmlns:ahyp="http://schemas.microsoft.com/office/drawing/2018/hyperlinkcolor" val="tx"/>
                    </a:ext>
                  </a:extLst>
                </a:hlinkClick>
              </a:rPr>
              <a:t> </a:t>
            </a:r>
            <a:r>
              <a:rPr lang="en" sz="1100" b="1">
                <a:solidFill>
                  <a:schemeClr val="dk1"/>
                </a:solidFill>
                <a:uFill>
                  <a:noFill/>
                </a:uFill>
                <a:latin typeface="Fira Code"/>
                <a:ea typeface="Fira Code"/>
                <a:cs typeface="Fira Code"/>
                <a:sym typeface="Fira Code"/>
                <a:hlinkClick r:id="rId3">
                  <a:extLst>
                    <a:ext uri="{A12FA001-AC4F-418D-AE19-62706E023703}">
                      <ahyp:hlinkClr xmlns:ahyp="http://schemas.microsoft.com/office/drawing/2018/hyperlinkcolor" val="tx"/>
                    </a:ext>
                  </a:extLst>
                </a:hlinkClick>
              </a:rPr>
              <a:t>For more info, click here</a:t>
            </a:r>
            <a:endParaRPr sz="1100" b="1">
              <a:solidFill>
                <a:schemeClr val="dk1"/>
              </a:solidFill>
              <a:latin typeface="Fira Code"/>
              <a:ea typeface="Fira Code"/>
              <a:cs typeface="Fira Code"/>
              <a:sym typeface="Fira Code"/>
            </a:endParaRPr>
          </a:p>
        </p:txBody>
      </p:sp>
      <p:sp>
        <p:nvSpPr>
          <p:cNvPr id="1360" name="Google Shape;1360;p55"/>
          <p:cNvSpPr txBox="1"/>
          <p:nvPr/>
        </p:nvSpPr>
        <p:spPr>
          <a:xfrm>
            <a:off x="1160150" y="3740025"/>
            <a:ext cx="948600" cy="22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Chakra Petch Medium"/>
                <a:ea typeface="Chakra Petch Medium"/>
                <a:cs typeface="Chakra Petch Medium"/>
                <a:sym typeface="Chakra Petch Medium"/>
              </a:rPr>
              <a:t>2020</a:t>
            </a:r>
            <a:endParaRPr sz="2400">
              <a:solidFill>
                <a:schemeClr val="dk1"/>
              </a:solidFill>
              <a:latin typeface="Chakra Petch Medium"/>
              <a:ea typeface="Chakra Petch Medium"/>
              <a:cs typeface="Chakra Petch Medium"/>
              <a:sym typeface="Chakra Petch Medium"/>
            </a:endParaRPr>
          </a:p>
        </p:txBody>
      </p:sp>
      <p:sp>
        <p:nvSpPr>
          <p:cNvPr id="1361" name="Google Shape;1361;p55"/>
          <p:cNvSpPr txBox="1"/>
          <p:nvPr/>
        </p:nvSpPr>
        <p:spPr>
          <a:xfrm>
            <a:off x="2255899" y="3740025"/>
            <a:ext cx="948600" cy="22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Chakra Petch Medium"/>
                <a:ea typeface="Chakra Petch Medium"/>
                <a:cs typeface="Chakra Petch Medium"/>
                <a:sym typeface="Chakra Petch Medium"/>
              </a:rPr>
              <a:t>2021</a:t>
            </a:r>
            <a:endParaRPr sz="2400">
              <a:solidFill>
                <a:schemeClr val="dk1"/>
              </a:solidFill>
              <a:latin typeface="Chakra Petch Medium"/>
              <a:ea typeface="Chakra Petch Medium"/>
              <a:cs typeface="Chakra Petch Medium"/>
              <a:sym typeface="Chakra Petch Medium"/>
            </a:endParaRPr>
          </a:p>
        </p:txBody>
      </p:sp>
      <p:sp>
        <p:nvSpPr>
          <p:cNvPr id="1362" name="Google Shape;1362;p55"/>
          <p:cNvSpPr txBox="1"/>
          <p:nvPr/>
        </p:nvSpPr>
        <p:spPr>
          <a:xfrm>
            <a:off x="3351649" y="3740025"/>
            <a:ext cx="948600" cy="22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Chakra Petch Medium"/>
                <a:ea typeface="Chakra Petch Medium"/>
                <a:cs typeface="Chakra Petch Medium"/>
                <a:sym typeface="Chakra Petch Medium"/>
              </a:rPr>
              <a:t>2022</a:t>
            </a:r>
            <a:endParaRPr sz="2400">
              <a:solidFill>
                <a:schemeClr val="dk1"/>
              </a:solidFill>
              <a:latin typeface="Chakra Petch Medium"/>
              <a:ea typeface="Chakra Petch Medium"/>
              <a:cs typeface="Chakra Petch Medium"/>
              <a:sym typeface="Chakra Petch Medium"/>
            </a:endParaRPr>
          </a:p>
        </p:txBody>
      </p:sp>
      <p:pic>
        <p:nvPicPr>
          <p:cNvPr id="1363" name="Google Shape;1363;p55" title="Gráfico">
            <a:hlinkClick r:id="rId4"/>
          </p:cNvPr>
          <p:cNvPicPr preferRelativeResize="0"/>
          <p:nvPr/>
        </p:nvPicPr>
        <p:blipFill>
          <a:blip r:embed="rId5">
            <a:alphaModFix/>
          </a:blip>
          <a:stretch>
            <a:fillRect/>
          </a:stretch>
        </p:blipFill>
        <p:spPr>
          <a:xfrm>
            <a:off x="646625" y="1266450"/>
            <a:ext cx="4000389" cy="2473574"/>
          </a:xfrm>
          <a:prstGeom prst="rect">
            <a:avLst/>
          </a:prstGeom>
          <a:noFill/>
          <a:ln>
            <a:noFill/>
          </a:ln>
        </p:spPr>
      </p:pic>
      <p:grpSp>
        <p:nvGrpSpPr>
          <p:cNvPr id="1364" name="Google Shape;1364;p55"/>
          <p:cNvGrpSpPr/>
          <p:nvPr/>
        </p:nvGrpSpPr>
        <p:grpSpPr>
          <a:xfrm>
            <a:off x="4715397" y="2832206"/>
            <a:ext cx="378215" cy="598023"/>
            <a:chOff x="1654675" y="1997765"/>
            <a:chExt cx="445587" cy="704551"/>
          </a:xfrm>
        </p:grpSpPr>
        <p:sp>
          <p:nvSpPr>
            <p:cNvPr id="1365" name="Google Shape;1365;p55"/>
            <p:cNvSpPr/>
            <p:nvPr/>
          </p:nvSpPr>
          <p:spPr>
            <a:xfrm>
              <a:off x="1655926" y="1998979"/>
              <a:ext cx="440657" cy="703336"/>
            </a:xfrm>
            <a:custGeom>
              <a:avLst/>
              <a:gdLst/>
              <a:ahLst/>
              <a:cxnLst/>
              <a:rect l="l" t="t" r="r" b="b"/>
              <a:pathLst>
                <a:path w="11976" h="19115" extrusionOk="0">
                  <a:moveTo>
                    <a:pt x="0" y="1"/>
                  </a:moveTo>
                  <a:lnTo>
                    <a:pt x="0" y="17113"/>
                  </a:lnTo>
                  <a:lnTo>
                    <a:pt x="2002" y="17113"/>
                  </a:lnTo>
                  <a:lnTo>
                    <a:pt x="2002" y="16112"/>
                  </a:lnTo>
                  <a:lnTo>
                    <a:pt x="3002" y="16112"/>
                  </a:lnTo>
                  <a:lnTo>
                    <a:pt x="3002" y="15112"/>
                  </a:lnTo>
                  <a:lnTo>
                    <a:pt x="4003" y="15112"/>
                  </a:lnTo>
                  <a:lnTo>
                    <a:pt x="4003" y="14111"/>
                  </a:lnTo>
                  <a:lnTo>
                    <a:pt x="4971" y="14111"/>
                  </a:lnTo>
                  <a:lnTo>
                    <a:pt x="4971" y="16112"/>
                  </a:lnTo>
                  <a:lnTo>
                    <a:pt x="5971" y="16112"/>
                  </a:lnTo>
                  <a:lnTo>
                    <a:pt x="5971" y="18114"/>
                  </a:lnTo>
                  <a:lnTo>
                    <a:pt x="6972" y="18114"/>
                  </a:lnTo>
                  <a:lnTo>
                    <a:pt x="6972" y="19115"/>
                  </a:lnTo>
                  <a:lnTo>
                    <a:pt x="8973" y="19115"/>
                  </a:lnTo>
                  <a:lnTo>
                    <a:pt x="8973" y="18114"/>
                  </a:lnTo>
                  <a:lnTo>
                    <a:pt x="9974" y="18114"/>
                  </a:lnTo>
                  <a:lnTo>
                    <a:pt x="9974" y="16112"/>
                  </a:lnTo>
                  <a:lnTo>
                    <a:pt x="8973" y="16112"/>
                  </a:lnTo>
                  <a:lnTo>
                    <a:pt x="8973" y="14111"/>
                  </a:lnTo>
                  <a:lnTo>
                    <a:pt x="7973" y="14111"/>
                  </a:lnTo>
                  <a:lnTo>
                    <a:pt x="7973" y="13110"/>
                  </a:lnTo>
                  <a:lnTo>
                    <a:pt x="11976" y="13110"/>
                  </a:lnTo>
                  <a:lnTo>
                    <a:pt x="11976" y="12110"/>
                  </a:lnTo>
                  <a:lnTo>
                    <a:pt x="11976" y="11109"/>
                  </a:lnTo>
                  <a:lnTo>
                    <a:pt x="11042" y="11109"/>
                  </a:lnTo>
                  <a:lnTo>
                    <a:pt x="11042" y="11042"/>
                  </a:lnTo>
                  <a:lnTo>
                    <a:pt x="11042" y="10008"/>
                  </a:lnTo>
                  <a:lnTo>
                    <a:pt x="10041" y="10008"/>
                  </a:lnTo>
                  <a:lnTo>
                    <a:pt x="10041" y="9007"/>
                  </a:lnTo>
                  <a:lnTo>
                    <a:pt x="9040" y="9007"/>
                  </a:lnTo>
                  <a:lnTo>
                    <a:pt x="9040" y="8007"/>
                  </a:lnTo>
                  <a:lnTo>
                    <a:pt x="8039" y="8007"/>
                  </a:lnTo>
                  <a:lnTo>
                    <a:pt x="8039" y="7006"/>
                  </a:lnTo>
                  <a:lnTo>
                    <a:pt x="7039" y="7006"/>
                  </a:lnTo>
                  <a:lnTo>
                    <a:pt x="7039" y="6005"/>
                  </a:lnTo>
                  <a:lnTo>
                    <a:pt x="6038" y="6005"/>
                  </a:lnTo>
                  <a:lnTo>
                    <a:pt x="6038" y="5005"/>
                  </a:lnTo>
                  <a:lnTo>
                    <a:pt x="5037" y="5005"/>
                  </a:lnTo>
                  <a:lnTo>
                    <a:pt x="5037" y="4004"/>
                  </a:lnTo>
                  <a:lnTo>
                    <a:pt x="4037" y="4004"/>
                  </a:lnTo>
                  <a:lnTo>
                    <a:pt x="4037" y="3003"/>
                  </a:lnTo>
                  <a:lnTo>
                    <a:pt x="3036" y="3003"/>
                  </a:lnTo>
                  <a:lnTo>
                    <a:pt x="3036" y="2002"/>
                  </a:lnTo>
                  <a:lnTo>
                    <a:pt x="2035" y="2002"/>
                  </a:lnTo>
                  <a:lnTo>
                    <a:pt x="2035" y="1002"/>
                  </a:lnTo>
                  <a:lnTo>
                    <a:pt x="1001" y="1002"/>
                  </a:lnTo>
                  <a:lnTo>
                    <a:pt x="10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5"/>
            <p:cNvSpPr/>
            <p:nvPr/>
          </p:nvSpPr>
          <p:spPr>
            <a:xfrm>
              <a:off x="1654675" y="1997765"/>
              <a:ext cx="36869" cy="628459"/>
            </a:xfrm>
            <a:custGeom>
              <a:avLst/>
              <a:gdLst/>
              <a:ahLst/>
              <a:cxnLst/>
              <a:rect l="l" t="t" r="r" b="b"/>
              <a:pathLst>
                <a:path w="1002" h="17080" extrusionOk="0">
                  <a:moveTo>
                    <a:pt x="1" y="1"/>
                  </a:moveTo>
                  <a:lnTo>
                    <a:pt x="1" y="17079"/>
                  </a:lnTo>
                  <a:lnTo>
                    <a:pt x="1002" y="17079"/>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5"/>
            <p:cNvSpPr/>
            <p:nvPr/>
          </p:nvSpPr>
          <p:spPr>
            <a:xfrm>
              <a:off x="1692758" y="2034597"/>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5"/>
            <p:cNvSpPr/>
            <p:nvPr/>
          </p:nvSpPr>
          <p:spPr>
            <a:xfrm>
              <a:off x="1729553" y="2072643"/>
              <a:ext cx="36869" cy="36869"/>
            </a:xfrm>
            <a:custGeom>
              <a:avLst/>
              <a:gdLst/>
              <a:ahLst/>
              <a:cxnLst/>
              <a:rect l="l" t="t" r="r" b="b"/>
              <a:pathLst>
                <a:path w="1002" h="1002"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5"/>
            <p:cNvSpPr/>
            <p:nvPr/>
          </p:nvSpPr>
          <p:spPr>
            <a:xfrm>
              <a:off x="1765170" y="2109474"/>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5"/>
            <p:cNvSpPr/>
            <p:nvPr/>
          </p:nvSpPr>
          <p:spPr>
            <a:xfrm>
              <a:off x="1803216" y="2146269"/>
              <a:ext cx="36832" cy="36869"/>
            </a:xfrm>
            <a:custGeom>
              <a:avLst/>
              <a:gdLst/>
              <a:ahLst/>
              <a:cxnLst/>
              <a:rect l="l" t="t" r="r" b="b"/>
              <a:pathLst>
                <a:path w="1001"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5"/>
            <p:cNvSpPr/>
            <p:nvPr/>
          </p:nvSpPr>
          <p:spPr>
            <a:xfrm>
              <a:off x="1841262" y="2183101"/>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5"/>
            <p:cNvSpPr/>
            <p:nvPr/>
          </p:nvSpPr>
          <p:spPr>
            <a:xfrm>
              <a:off x="1878057" y="2219933"/>
              <a:ext cx="36869" cy="36832"/>
            </a:xfrm>
            <a:custGeom>
              <a:avLst/>
              <a:gdLst/>
              <a:ahLst/>
              <a:cxnLst/>
              <a:rect l="l" t="t" r="r" b="b"/>
              <a:pathLst>
                <a:path w="1002" h="1001"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5"/>
            <p:cNvSpPr/>
            <p:nvPr/>
          </p:nvSpPr>
          <p:spPr>
            <a:xfrm>
              <a:off x="1914889" y="2256728"/>
              <a:ext cx="36869" cy="36869"/>
            </a:xfrm>
            <a:custGeom>
              <a:avLst/>
              <a:gdLst/>
              <a:ahLst/>
              <a:cxnLst/>
              <a:rect l="l" t="t" r="r" b="b"/>
              <a:pathLst>
                <a:path w="1002" h="1002" extrusionOk="0">
                  <a:moveTo>
                    <a:pt x="1" y="1"/>
                  </a:moveTo>
                  <a:lnTo>
                    <a:pt x="1"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5"/>
            <p:cNvSpPr/>
            <p:nvPr/>
          </p:nvSpPr>
          <p:spPr>
            <a:xfrm>
              <a:off x="1951721" y="2293559"/>
              <a:ext cx="36869" cy="36869"/>
            </a:xfrm>
            <a:custGeom>
              <a:avLst/>
              <a:gdLst/>
              <a:ahLst/>
              <a:cxnLst/>
              <a:rect l="l" t="t" r="r" b="b"/>
              <a:pathLst>
                <a:path w="1002"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5"/>
            <p:cNvSpPr/>
            <p:nvPr/>
          </p:nvSpPr>
          <p:spPr>
            <a:xfrm>
              <a:off x="1988553" y="2330391"/>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5"/>
            <p:cNvSpPr/>
            <p:nvPr/>
          </p:nvSpPr>
          <p:spPr>
            <a:xfrm>
              <a:off x="2025348" y="2367223"/>
              <a:ext cx="36869" cy="36832"/>
            </a:xfrm>
            <a:custGeom>
              <a:avLst/>
              <a:gdLst/>
              <a:ahLst/>
              <a:cxnLst/>
              <a:rect l="l" t="t" r="r" b="b"/>
              <a:pathLst>
                <a:path w="1002" h="1001"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5"/>
            <p:cNvSpPr/>
            <p:nvPr/>
          </p:nvSpPr>
          <p:spPr>
            <a:xfrm>
              <a:off x="2062179" y="2405269"/>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5"/>
            <p:cNvSpPr/>
            <p:nvPr/>
          </p:nvSpPr>
          <p:spPr>
            <a:xfrm>
              <a:off x="1914889" y="2442064"/>
              <a:ext cx="185373" cy="36869"/>
            </a:xfrm>
            <a:custGeom>
              <a:avLst/>
              <a:gdLst/>
              <a:ahLst/>
              <a:cxnLst/>
              <a:rect l="l" t="t" r="r" b="b"/>
              <a:pathLst>
                <a:path w="5038" h="1002" extrusionOk="0">
                  <a:moveTo>
                    <a:pt x="1" y="1"/>
                  </a:moveTo>
                  <a:lnTo>
                    <a:pt x="1" y="1002"/>
                  </a:lnTo>
                  <a:lnTo>
                    <a:pt x="5038" y="1002"/>
                  </a:lnTo>
                  <a:lnTo>
                    <a:pt x="5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5"/>
            <p:cNvSpPr/>
            <p:nvPr/>
          </p:nvSpPr>
          <p:spPr>
            <a:xfrm>
              <a:off x="1914889" y="2478895"/>
              <a:ext cx="36869" cy="36869"/>
            </a:xfrm>
            <a:custGeom>
              <a:avLst/>
              <a:gdLst/>
              <a:ahLst/>
              <a:cxnLst/>
              <a:rect l="l" t="t" r="r" b="b"/>
              <a:pathLst>
                <a:path w="1002" h="1002" extrusionOk="0">
                  <a:moveTo>
                    <a:pt x="1" y="1"/>
                  </a:moveTo>
                  <a:lnTo>
                    <a:pt x="1"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5"/>
            <p:cNvSpPr/>
            <p:nvPr/>
          </p:nvSpPr>
          <p:spPr>
            <a:xfrm>
              <a:off x="1803216" y="2478895"/>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5"/>
            <p:cNvSpPr/>
            <p:nvPr/>
          </p:nvSpPr>
          <p:spPr>
            <a:xfrm>
              <a:off x="1841262" y="2515727"/>
              <a:ext cx="36832" cy="73664"/>
            </a:xfrm>
            <a:custGeom>
              <a:avLst/>
              <a:gdLst/>
              <a:ahLst/>
              <a:cxnLst/>
              <a:rect l="l" t="t" r="r" b="b"/>
              <a:pathLst>
                <a:path w="1001"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5"/>
            <p:cNvSpPr/>
            <p:nvPr/>
          </p:nvSpPr>
          <p:spPr>
            <a:xfrm>
              <a:off x="1878057" y="2589354"/>
              <a:ext cx="36869" cy="73700"/>
            </a:xfrm>
            <a:custGeom>
              <a:avLst/>
              <a:gdLst/>
              <a:ahLst/>
              <a:cxnLst/>
              <a:rect l="l" t="t" r="r" b="b"/>
              <a:pathLst>
                <a:path w="1002" h="2003" extrusionOk="0">
                  <a:moveTo>
                    <a:pt x="1" y="1"/>
                  </a:moveTo>
                  <a:lnTo>
                    <a:pt x="1" y="2002"/>
                  </a:lnTo>
                  <a:lnTo>
                    <a:pt x="1002" y="2002"/>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5"/>
            <p:cNvSpPr/>
            <p:nvPr/>
          </p:nvSpPr>
          <p:spPr>
            <a:xfrm>
              <a:off x="1914889" y="2663017"/>
              <a:ext cx="73700" cy="36832"/>
            </a:xfrm>
            <a:custGeom>
              <a:avLst/>
              <a:gdLst/>
              <a:ahLst/>
              <a:cxnLst/>
              <a:rect l="l" t="t" r="r" b="b"/>
              <a:pathLst>
                <a:path w="2003" h="1001" extrusionOk="0">
                  <a:moveTo>
                    <a:pt x="1" y="0"/>
                  </a:moveTo>
                  <a:lnTo>
                    <a:pt x="1" y="1001"/>
                  </a:lnTo>
                  <a:lnTo>
                    <a:pt x="2002" y="1001"/>
                  </a:lnTo>
                  <a:lnTo>
                    <a:pt x="2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5"/>
            <p:cNvSpPr/>
            <p:nvPr/>
          </p:nvSpPr>
          <p:spPr>
            <a:xfrm>
              <a:off x="1951721" y="2515727"/>
              <a:ext cx="36869" cy="73664"/>
            </a:xfrm>
            <a:custGeom>
              <a:avLst/>
              <a:gdLst/>
              <a:ahLst/>
              <a:cxnLst/>
              <a:rect l="l" t="t" r="r" b="b"/>
              <a:pathLst>
                <a:path w="1002"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5"/>
            <p:cNvSpPr/>
            <p:nvPr/>
          </p:nvSpPr>
          <p:spPr>
            <a:xfrm>
              <a:off x="1988553" y="2589354"/>
              <a:ext cx="36832" cy="73700"/>
            </a:xfrm>
            <a:custGeom>
              <a:avLst/>
              <a:gdLst/>
              <a:ahLst/>
              <a:cxnLst/>
              <a:rect l="l" t="t" r="r" b="b"/>
              <a:pathLst>
                <a:path w="1001" h="2003" extrusionOk="0">
                  <a:moveTo>
                    <a:pt x="0" y="1"/>
                  </a:moveTo>
                  <a:lnTo>
                    <a:pt x="0" y="2002"/>
                  </a:lnTo>
                  <a:lnTo>
                    <a:pt x="1001" y="2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5"/>
            <p:cNvSpPr/>
            <p:nvPr/>
          </p:nvSpPr>
          <p:spPr>
            <a:xfrm>
              <a:off x="1765170" y="2515727"/>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5"/>
            <p:cNvSpPr/>
            <p:nvPr/>
          </p:nvSpPr>
          <p:spPr>
            <a:xfrm>
              <a:off x="1729553" y="2552559"/>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5"/>
            <p:cNvSpPr/>
            <p:nvPr/>
          </p:nvSpPr>
          <p:spPr>
            <a:xfrm>
              <a:off x="1692758" y="2589354"/>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Shape 1392"/>
        <p:cNvGrpSpPr/>
        <p:nvPr/>
      </p:nvGrpSpPr>
      <p:grpSpPr>
        <a:xfrm>
          <a:off x="0" y="0"/>
          <a:ext cx="0" cy="0"/>
          <a:chOff x="0" y="0"/>
          <a:chExt cx="0" cy="0"/>
        </a:xfrm>
      </p:grpSpPr>
      <p:sp>
        <p:nvSpPr>
          <p:cNvPr id="1393" name="Google Shape;1393;p56"/>
          <p:cNvSpPr txBox="1">
            <a:spLocks noGrp="1"/>
          </p:cNvSpPr>
          <p:nvPr>
            <p:ph type="subTitle" idx="1"/>
          </p:nvPr>
        </p:nvSpPr>
        <p:spPr>
          <a:xfrm>
            <a:off x="1284000" y="2970625"/>
            <a:ext cx="65760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a:t>
            </a:r>
            <a:r>
              <a:rPr lang="en">
                <a:solidFill>
                  <a:schemeClr val="lt1"/>
                </a:solidFill>
                <a:highlight>
                  <a:schemeClr val="dk1"/>
                </a:highlight>
              </a:rPr>
              <a:t>catch your</a:t>
            </a:r>
            <a:r>
              <a:rPr lang="en"/>
              <a:t> audience’s attention</a:t>
            </a:r>
            <a:endParaRPr/>
          </a:p>
        </p:txBody>
      </p:sp>
      <p:sp>
        <p:nvSpPr>
          <p:cNvPr id="1394" name="Google Shape;1394;p56"/>
          <p:cNvSpPr txBox="1">
            <a:spLocks noGrp="1"/>
          </p:cNvSpPr>
          <p:nvPr>
            <p:ph type="title"/>
          </p:nvPr>
        </p:nvSpPr>
        <p:spPr>
          <a:xfrm>
            <a:off x="1284000" y="1459475"/>
            <a:ext cx="6576000" cy="15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150,000</a:t>
            </a:r>
            <a:endParaRPr/>
          </a:p>
        </p:txBody>
      </p:sp>
      <p:grpSp>
        <p:nvGrpSpPr>
          <p:cNvPr id="1395" name="Google Shape;1395;p56"/>
          <p:cNvGrpSpPr/>
          <p:nvPr/>
        </p:nvGrpSpPr>
        <p:grpSpPr>
          <a:xfrm>
            <a:off x="7175946" y="3577956"/>
            <a:ext cx="959662" cy="952528"/>
            <a:chOff x="7175946" y="3577956"/>
            <a:chExt cx="959662" cy="952528"/>
          </a:xfrm>
        </p:grpSpPr>
        <p:grpSp>
          <p:nvGrpSpPr>
            <p:cNvPr id="1396" name="Google Shape;1396;p56"/>
            <p:cNvGrpSpPr/>
            <p:nvPr/>
          </p:nvGrpSpPr>
          <p:grpSpPr>
            <a:xfrm>
              <a:off x="7175946" y="3577956"/>
              <a:ext cx="959662" cy="952528"/>
              <a:chOff x="4708875" y="2204775"/>
              <a:chExt cx="773111" cy="767302"/>
            </a:xfrm>
          </p:grpSpPr>
          <p:sp>
            <p:nvSpPr>
              <p:cNvPr id="1397" name="Google Shape;1397;p56"/>
              <p:cNvSpPr/>
              <p:nvPr/>
            </p:nvSpPr>
            <p:spPr>
              <a:xfrm>
                <a:off x="5437827" y="2361471"/>
                <a:ext cx="22096" cy="20913"/>
              </a:xfrm>
              <a:custGeom>
                <a:avLst/>
                <a:gdLst/>
                <a:ahLst/>
                <a:cxnLst/>
                <a:rect l="l" t="t" r="r" b="b"/>
                <a:pathLst>
                  <a:path w="635" h="601" extrusionOk="0">
                    <a:moveTo>
                      <a:pt x="1" y="0"/>
                    </a:moveTo>
                    <a:lnTo>
                      <a:pt x="1" y="601"/>
                    </a:lnTo>
                    <a:lnTo>
                      <a:pt x="635" y="601"/>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6"/>
              <p:cNvSpPr/>
              <p:nvPr/>
            </p:nvSpPr>
            <p:spPr>
              <a:xfrm>
                <a:off x="5414617" y="2338261"/>
                <a:ext cx="22096" cy="20913"/>
              </a:xfrm>
              <a:custGeom>
                <a:avLst/>
                <a:gdLst/>
                <a:ahLst/>
                <a:cxnLst/>
                <a:rect l="l" t="t" r="r" b="b"/>
                <a:pathLst>
                  <a:path w="635" h="601" extrusionOk="0">
                    <a:moveTo>
                      <a:pt x="1" y="0"/>
                    </a:moveTo>
                    <a:lnTo>
                      <a:pt x="1" y="601"/>
                    </a:lnTo>
                    <a:lnTo>
                      <a:pt x="635" y="601"/>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6"/>
              <p:cNvSpPr/>
              <p:nvPr/>
            </p:nvSpPr>
            <p:spPr>
              <a:xfrm>
                <a:off x="5392555" y="2316199"/>
                <a:ext cx="22096" cy="22096"/>
              </a:xfrm>
              <a:custGeom>
                <a:avLst/>
                <a:gdLst/>
                <a:ahLst/>
                <a:cxnLst/>
                <a:rect l="l" t="t" r="r" b="b"/>
                <a:pathLst>
                  <a:path w="635" h="635" extrusionOk="0">
                    <a:moveTo>
                      <a:pt x="1" y="0"/>
                    </a:moveTo>
                    <a:lnTo>
                      <a:pt x="1" y="634"/>
                    </a:lnTo>
                    <a:lnTo>
                      <a:pt x="635" y="634"/>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6"/>
              <p:cNvSpPr/>
              <p:nvPr/>
            </p:nvSpPr>
            <p:spPr>
              <a:xfrm>
                <a:off x="5370527" y="2292988"/>
                <a:ext cx="20913" cy="20913"/>
              </a:xfrm>
              <a:custGeom>
                <a:avLst/>
                <a:gdLst/>
                <a:ahLst/>
                <a:cxnLst/>
                <a:rect l="l" t="t" r="r" b="b"/>
                <a:pathLst>
                  <a:path w="601" h="601" extrusionOk="0">
                    <a:moveTo>
                      <a:pt x="0" y="0"/>
                    </a:moveTo>
                    <a:lnTo>
                      <a:pt x="0" y="601"/>
                    </a:lnTo>
                    <a:lnTo>
                      <a:pt x="601" y="601"/>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6"/>
              <p:cNvSpPr/>
              <p:nvPr/>
            </p:nvSpPr>
            <p:spPr>
              <a:xfrm>
                <a:off x="5348465" y="2270926"/>
                <a:ext cx="22096" cy="22096"/>
              </a:xfrm>
              <a:custGeom>
                <a:avLst/>
                <a:gdLst/>
                <a:ahLst/>
                <a:cxnLst/>
                <a:rect l="l" t="t" r="r" b="b"/>
                <a:pathLst>
                  <a:path w="635" h="635"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6"/>
              <p:cNvSpPr/>
              <p:nvPr/>
            </p:nvSpPr>
            <p:spPr>
              <a:xfrm>
                <a:off x="5326403" y="2248864"/>
                <a:ext cx="22096" cy="22096"/>
              </a:xfrm>
              <a:custGeom>
                <a:avLst/>
                <a:gdLst/>
                <a:ahLst/>
                <a:cxnLst/>
                <a:rect l="l" t="t" r="r" b="b"/>
                <a:pathLst>
                  <a:path w="635" h="635" extrusionOk="0">
                    <a:moveTo>
                      <a:pt x="1" y="1"/>
                    </a:moveTo>
                    <a:lnTo>
                      <a:pt x="1" y="634"/>
                    </a:lnTo>
                    <a:lnTo>
                      <a:pt x="634" y="634"/>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6"/>
              <p:cNvSpPr/>
              <p:nvPr/>
            </p:nvSpPr>
            <p:spPr>
              <a:xfrm>
                <a:off x="5303193" y="2225654"/>
                <a:ext cx="22096" cy="22096"/>
              </a:xfrm>
              <a:custGeom>
                <a:avLst/>
                <a:gdLst/>
                <a:ahLst/>
                <a:cxnLst/>
                <a:rect l="l" t="t" r="r" b="b"/>
                <a:pathLst>
                  <a:path w="635" h="635" extrusionOk="0">
                    <a:moveTo>
                      <a:pt x="0" y="1"/>
                    </a:moveTo>
                    <a:lnTo>
                      <a:pt x="0" y="634"/>
                    </a:lnTo>
                    <a:lnTo>
                      <a:pt x="634" y="634"/>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6"/>
              <p:cNvSpPr/>
              <p:nvPr/>
            </p:nvSpPr>
            <p:spPr>
              <a:xfrm>
                <a:off x="5459889" y="2380054"/>
                <a:ext cx="22096" cy="325043"/>
              </a:xfrm>
              <a:custGeom>
                <a:avLst/>
                <a:gdLst/>
                <a:ahLst/>
                <a:cxnLst/>
                <a:rect l="l" t="t" r="r" b="b"/>
                <a:pathLst>
                  <a:path w="635" h="9341" extrusionOk="0">
                    <a:moveTo>
                      <a:pt x="1" y="0"/>
                    </a:moveTo>
                    <a:lnTo>
                      <a:pt x="1" y="9340"/>
                    </a:lnTo>
                    <a:lnTo>
                      <a:pt x="634" y="9340"/>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6"/>
              <p:cNvSpPr/>
              <p:nvPr/>
            </p:nvSpPr>
            <p:spPr>
              <a:xfrm>
                <a:off x="4864423" y="2225654"/>
                <a:ext cx="22096" cy="22096"/>
              </a:xfrm>
              <a:custGeom>
                <a:avLst/>
                <a:gdLst/>
                <a:ahLst/>
                <a:cxnLst/>
                <a:rect l="l" t="t" r="r" b="b"/>
                <a:pathLst>
                  <a:path w="635" h="635" extrusionOk="0">
                    <a:moveTo>
                      <a:pt x="0" y="1"/>
                    </a:moveTo>
                    <a:lnTo>
                      <a:pt x="0" y="634"/>
                    </a:lnTo>
                    <a:lnTo>
                      <a:pt x="634" y="634"/>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6"/>
              <p:cNvSpPr/>
              <p:nvPr/>
            </p:nvSpPr>
            <p:spPr>
              <a:xfrm>
                <a:off x="4841212" y="2248864"/>
                <a:ext cx="22096" cy="22096"/>
              </a:xfrm>
              <a:custGeom>
                <a:avLst/>
                <a:gdLst/>
                <a:ahLst/>
                <a:cxnLst/>
                <a:rect l="l" t="t" r="r" b="b"/>
                <a:pathLst>
                  <a:path w="635" h="635" extrusionOk="0">
                    <a:moveTo>
                      <a:pt x="0" y="1"/>
                    </a:moveTo>
                    <a:lnTo>
                      <a:pt x="0" y="634"/>
                    </a:lnTo>
                    <a:lnTo>
                      <a:pt x="634" y="634"/>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6"/>
              <p:cNvSpPr/>
              <p:nvPr/>
            </p:nvSpPr>
            <p:spPr>
              <a:xfrm>
                <a:off x="4820298" y="2270926"/>
                <a:ext cx="20948" cy="22096"/>
              </a:xfrm>
              <a:custGeom>
                <a:avLst/>
                <a:gdLst/>
                <a:ahLst/>
                <a:cxnLst/>
                <a:rect l="l" t="t" r="r" b="b"/>
                <a:pathLst>
                  <a:path w="602" h="635" extrusionOk="0">
                    <a:moveTo>
                      <a:pt x="1" y="0"/>
                    </a:moveTo>
                    <a:lnTo>
                      <a:pt x="1" y="634"/>
                    </a:lnTo>
                    <a:lnTo>
                      <a:pt x="601" y="634"/>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6"/>
              <p:cNvSpPr/>
              <p:nvPr/>
            </p:nvSpPr>
            <p:spPr>
              <a:xfrm>
                <a:off x="4798271" y="2294137"/>
                <a:ext cx="22062" cy="22096"/>
              </a:xfrm>
              <a:custGeom>
                <a:avLst/>
                <a:gdLst/>
                <a:ahLst/>
                <a:cxnLst/>
                <a:rect l="l" t="t" r="r" b="b"/>
                <a:pathLst>
                  <a:path w="634" h="635" extrusionOk="0">
                    <a:moveTo>
                      <a:pt x="0" y="1"/>
                    </a:moveTo>
                    <a:lnTo>
                      <a:pt x="0" y="634"/>
                    </a:lnTo>
                    <a:lnTo>
                      <a:pt x="634" y="634"/>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6"/>
              <p:cNvSpPr/>
              <p:nvPr/>
            </p:nvSpPr>
            <p:spPr>
              <a:xfrm>
                <a:off x="4775026" y="2316199"/>
                <a:ext cx="22096" cy="22096"/>
              </a:xfrm>
              <a:custGeom>
                <a:avLst/>
                <a:gdLst/>
                <a:ahLst/>
                <a:cxnLst/>
                <a:rect l="l" t="t" r="r" b="b"/>
                <a:pathLst>
                  <a:path w="635" h="635" extrusionOk="0">
                    <a:moveTo>
                      <a:pt x="1" y="0"/>
                    </a:moveTo>
                    <a:lnTo>
                      <a:pt x="1" y="634"/>
                    </a:lnTo>
                    <a:lnTo>
                      <a:pt x="635" y="634"/>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6"/>
              <p:cNvSpPr/>
              <p:nvPr/>
            </p:nvSpPr>
            <p:spPr>
              <a:xfrm>
                <a:off x="4752999" y="2338261"/>
                <a:ext cx="22062" cy="20913"/>
              </a:xfrm>
              <a:custGeom>
                <a:avLst/>
                <a:gdLst/>
                <a:ahLst/>
                <a:cxnLst/>
                <a:rect l="l" t="t" r="r" b="b"/>
                <a:pathLst>
                  <a:path w="634" h="601" extrusionOk="0">
                    <a:moveTo>
                      <a:pt x="0" y="0"/>
                    </a:moveTo>
                    <a:lnTo>
                      <a:pt x="0" y="601"/>
                    </a:lnTo>
                    <a:lnTo>
                      <a:pt x="634" y="601"/>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6"/>
              <p:cNvSpPr/>
              <p:nvPr/>
            </p:nvSpPr>
            <p:spPr>
              <a:xfrm>
                <a:off x="4729788" y="2361471"/>
                <a:ext cx="22062" cy="20913"/>
              </a:xfrm>
              <a:custGeom>
                <a:avLst/>
                <a:gdLst/>
                <a:ahLst/>
                <a:cxnLst/>
                <a:rect l="l" t="t" r="r" b="b"/>
                <a:pathLst>
                  <a:path w="634" h="601" extrusionOk="0">
                    <a:moveTo>
                      <a:pt x="0" y="0"/>
                    </a:moveTo>
                    <a:lnTo>
                      <a:pt x="0" y="601"/>
                    </a:lnTo>
                    <a:lnTo>
                      <a:pt x="634" y="601"/>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6"/>
              <p:cNvSpPr/>
              <p:nvPr/>
            </p:nvSpPr>
            <p:spPr>
              <a:xfrm>
                <a:off x="4884153" y="2204775"/>
                <a:ext cx="419066" cy="20913"/>
              </a:xfrm>
              <a:custGeom>
                <a:avLst/>
                <a:gdLst/>
                <a:ahLst/>
                <a:cxnLst/>
                <a:rect l="l" t="t" r="r" b="b"/>
                <a:pathLst>
                  <a:path w="12043" h="601" extrusionOk="0">
                    <a:moveTo>
                      <a:pt x="1" y="0"/>
                    </a:moveTo>
                    <a:lnTo>
                      <a:pt x="1" y="601"/>
                    </a:lnTo>
                    <a:lnTo>
                      <a:pt x="12042" y="601"/>
                    </a:lnTo>
                    <a:lnTo>
                      <a:pt x="1204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6"/>
              <p:cNvSpPr/>
              <p:nvPr/>
            </p:nvSpPr>
            <p:spPr>
              <a:xfrm>
                <a:off x="5305524" y="2838556"/>
                <a:ext cx="22062" cy="22062"/>
              </a:xfrm>
              <a:custGeom>
                <a:avLst/>
                <a:gdLst/>
                <a:ahLst/>
                <a:cxnLst/>
                <a:rect l="l" t="t" r="r" b="b"/>
                <a:pathLst>
                  <a:path w="634" h="634"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6"/>
              <p:cNvSpPr/>
              <p:nvPr/>
            </p:nvSpPr>
            <p:spPr>
              <a:xfrm>
                <a:off x="5327552" y="2816494"/>
                <a:ext cx="22096" cy="22096"/>
              </a:xfrm>
              <a:custGeom>
                <a:avLst/>
                <a:gdLst/>
                <a:ahLst/>
                <a:cxnLst/>
                <a:rect l="l" t="t" r="r" b="b"/>
                <a:pathLst>
                  <a:path w="635" h="635" extrusionOk="0">
                    <a:moveTo>
                      <a:pt x="1" y="0"/>
                    </a:moveTo>
                    <a:lnTo>
                      <a:pt x="1" y="634"/>
                    </a:lnTo>
                    <a:lnTo>
                      <a:pt x="635" y="634"/>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6"/>
              <p:cNvSpPr/>
              <p:nvPr/>
            </p:nvSpPr>
            <p:spPr>
              <a:xfrm>
                <a:off x="5350797" y="2794432"/>
                <a:ext cx="22062" cy="22096"/>
              </a:xfrm>
              <a:custGeom>
                <a:avLst/>
                <a:gdLst/>
                <a:ahLst/>
                <a:cxnLst/>
                <a:rect l="l" t="t" r="r" b="b"/>
                <a:pathLst>
                  <a:path w="634" h="635" extrusionOk="0">
                    <a:moveTo>
                      <a:pt x="0" y="1"/>
                    </a:moveTo>
                    <a:lnTo>
                      <a:pt x="0" y="634"/>
                    </a:lnTo>
                    <a:lnTo>
                      <a:pt x="634" y="634"/>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6"/>
              <p:cNvSpPr/>
              <p:nvPr/>
            </p:nvSpPr>
            <p:spPr>
              <a:xfrm>
                <a:off x="5372824" y="2771221"/>
                <a:ext cx="22096" cy="22096"/>
              </a:xfrm>
              <a:custGeom>
                <a:avLst/>
                <a:gdLst/>
                <a:ahLst/>
                <a:cxnLst/>
                <a:rect l="l" t="t" r="r" b="b"/>
                <a:pathLst>
                  <a:path w="635" h="635" extrusionOk="0">
                    <a:moveTo>
                      <a:pt x="1" y="0"/>
                    </a:moveTo>
                    <a:lnTo>
                      <a:pt x="1" y="634"/>
                    </a:lnTo>
                    <a:lnTo>
                      <a:pt x="635" y="634"/>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6"/>
              <p:cNvSpPr/>
              <p:nvPr/>
            </p:nvSpPr>
            <p:spPr>
              <a:xfrm>
                <a:off x="5394886" y="2749159"/>
                <a:ext cx="20948" cy="22096"/>
              </a:xfrm>
              <a:custGeom>
                <a:avLst/>
                <a:gdLst/>
                <a:ahLst/>
                <a:cxnLst/>
                <a:rect l="l" t="t" r="r" b="b"/>
                <a:pathLst>
                  <a:path w="602" h="635" extrusionOk="0">
                    <a:moveTo>
                      <a:pt x="1" y="1"/>
                    </a:moveTo>
                    <a:lnTo>
                      <a:pt x="1" y="634"/>
                    </a:lnTo>
                    <a:lnTo>
                      <a:pt x="601" y="634"/>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6"/>
              <p:cNvSpPr/>
              <p:nvPr/>
            </p:nvSpPr>
            <p:spPr>
              <a:xfrm>
                <a:off x="5418096" y="2727097"/>
                <a:ext cx="22096" cy="20948"/>
              </a:xfrm>
              <a:custGeom>
                <a:avLst/>
                <a:gdLst/>
                <a:ahLst/>
                <a:cxnLst/>
                <a:rect l="l" t="t" r="r" b="b"/>
                <a:pathLst>
                  <a:path w="635" h="602" extrusionOk="0">
                    <a:moveTo>
                      <a:pt x="1" y="1"/>
                    </a:moveTo>
                    <a:lnTo>
                      <a:pt x="1" y="601"/>
                    </a:lnTo>
                    <a:lnTo>
                      <a:pt x="635" y="601"/>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6"/>
              <p:cNvSpPr/>
              <p:nvPr/>
            </p:nvSpPr>
            <p:spPr>
              <a:xfrm>
                <a:off x="5440158" y="2705070"/>
                <a:ext cx="20948" cy="22062"/>
              </a:xfrm>
              <a:custGeom>
                <a:avLst/>
                <a:gdLst/>
                <a:ahLst/>
                <a:cxnLst/>
                <a:rect l="l" t="t" r="r" b="b"/>
                <a:pathLst>
                  <a:path w="602" h="634" extrusionOk="0">
                    <a:moveTo>
                      <a:pt x="1" y="0"/>
                    </a:moveTo>
                    <a:lnTo>
                      <a:pt x="1" y="634"/>
                    </a:lnTo>
                    <a:lnTo>
                      <a:pt x="601" y="634"/>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6"/>
              <p:cNvSpPr/>
              <p:nvPr/>
            </p:nvSpPr>
            <p:spPr>
              <a:xfrm>
                <a:off x="5030410" y="2861766"/>
                <a:ext cx="278624" cy="22096"/>
              </a:xfrm>
              <a:custGeom>
                <a:avLst/>
                <a:gdLst/>
                <a:ahLst/>
                <a:cxnLst/>
                <a:rect l="l" t="t" r="r" b="b"/>
                <a:pathLst>
                  <a:path w="8007" h="635" extrusionOk="0">
                    <a:moveTo>
                      <a:pt x="1" y="0"/>
                    </a:moveTo>
                    <a:lnTo>
                      <a:pt x="1" y="634"/>
                    </a:lnTo>
                    <a:lnTo>
                      <a:pt x="8006" y="634"/>
                    </a:lnTo>
                    <a:lnTo>
                      <a:pt x="800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6"/>
              <p:cNvSpPr/>
              <p:nvPr/>
            </p:nvSpPr>
            <p:spPr>
              <a:xfrm>
                <a:off x="4886485" y="2861766"/>
                <a:ext cx="53414" cy="22096"/>
              </a:xfrm>
              <a:custGeom>
                <a:avLst/>
                <a:gdLst/>
                <a:ahLst/>
                <a:cxnLst/>
                <a:rect l="l" t="t" r="r" b="b"/>
                <a:pathLst>
                  <a:path w="1535" h="635" extrusionOk="0">
                    <a:moveTo>
                      <a:pt x="0" y="0"/>
                    </a:moveTo>
                    <a:lnTo>
                      <a:pt x="0" y="634"/>
                    </a:lnTo>
                    <a:lnTo>
                      <a:pt x="1535" y="634"/>
                    </a:lnTo>
                    <a:lnTo>
                      <a:pt x="15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6"/>
              <p:cNvSpPr/>
              <p:nvPr/>
            </p:nvSpPr>
            <p:spPr>
              <a:xfrm>
                <a:off x="4729788" y="2705070"/>
                <a:ext cx="22062" cy="22062"/>
              </a:xfrm>
              <a:custGeom>
                <a:avLst/>
                <a:gdLst/>
                <a:ahLst/>
                <a:cxnLst/>
                <a:rect l="l" t="t" r="r" b="b"/>
                <a:pathLst>
                  <a:path w="634" h="634"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6"/>
              <p:cNvSpPr/>
              <p:nvPr/>
            </p:nvSpPr>
            <p:spPr>
              <a:xfrm>
                <a:off x="4752999" y="2727097"/>
                <a:ext cx="22062" cy="20948"/>
              </a:xfrm>
              <a:custGeom>
                <a:avLst/>
                <a:gdLst/>
                <a:ahLst/>
                <a:cxnLst/>
                <a:rect l="l" t="t" r="r" b="b"/>
                <a:pathLst>
                  <a:path w="634" h="602" extrusionOk="0">
                    <a:moveTo>
                      <a:pt x="0" y="1"/>
                    </a:moveTo>
                    <a:lnTo>
                      <a:pt x="0" y="601"/>
                    </a:lnTo>
                    <a:lnTo>
                      <a:pt x="634" y="601"/>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6"/>
              <p:cNvSpPr/>
              <p:nvPr/>
            </p:nvSpPr>
            <p:spPr>
              <a:xfrm>
                <a:off x="4775026" y="2749159"/>
                <a:ext cx="22096" cy="22096"/>
              </a:xfrm>
              <a:custGeom>
                <a:avLst/>
                <a:gdLst/>
                <a:ahLst/>
                <a:cxnLst/>
                <a:rect l="l" t="t" r="r" b="b"/>
                <a:pathLst>
                  <a:path w="635" h="635" extrusionOk="0">
                    <a:moveTo>
                      <a:pt x="1" y="1"/>
                    </a:moveTo>
                    <a:lnTo>
                      <a:pt x="1" y="634"/>
                    </a:lnTo>
                    <a:lnTo>
                      <a:pt x="635" y="634"/>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6"/>
              <p:cNvSpPr/>
              <p:nvPr/>
            </p:nvSpPr>
            <p:spPr>
              <a:xfrm>
                <a:off x="4798271" y="2771221"/>
                <a:ext cx="22062" cy="22096"/>
              </a:xfrm>
              <a:custGeom>
                <a:avLst/>
                <a:gdLst/>
                <a:ahLst/>
                <a:cxnLst/>
                <a:rect l="l" t="t" r="r" b="b"/>
                <a:pathLst>
                  <a:path w="634" h="635"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6"/>
              <p:cNvSpPr/>
              <p:nvPr/>
            </p:nvSpPr>
            <p:spPr>
              <a:xfrm>
                <a:off x="4820298" y="2794432"/>
                <a:ext cx="20948" cy="22096"/>
              </a:xfrm>
              <a:custGeom>
                <a:avLst/>
                <a:gdLst/>
                <a:ahLst/>
                <a:cxnLst/>
                <a:rect l="l" t="t" r="r" b="b"/>
                <a:pathLst>
                  <a:path w="602" h="635" extrusionOk="0">
                    <a:moveTo>
                      <a:pt x="1" y="1"/>
                    </a:moveTo>
                    <a:lnTo>
                      <a:pt x="1" y="634"/>
                    </a:lnTo>
                    <a:lnTo>
                      <a:pt x="601" y="634"/>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6"/>
              <p:cNvSpPr/>
              <p:nvPr/>
            </p:nvSpPr>
            <p:spPr>
              <a:xfrm>
                <a:off x="4841212" y="2816494"/>
                <a:ext cx="22096" cy="22096"/>
              </a:xfrm>
              <a:custGeom>
                <a:avLst/>
                <a:gdLst/>
                <a:ahLst/>
                <a:cxnLst/>
                <a:rect l="l" t="t" r="r" b="b"/>
                <a:pathLst>
                  <a:path w="635" h="635"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6"/>
              <p:cNvSpPr/>
              <p:nvPr/>
            </p:nvSpPr>
            <p:spPr>
              <a:xfrm>
                <a:off x="4864423" y="2838556"/>
                <a:ext cx="22096" cy="22062"/>
              </a:xfrm>
              <a:custGeom>
                <a:avLst/>
                <a:gdLst/>
                <a:ahLst/>
                <a:cxnLst/>
                <a:rect l="l" t="t" r="r" b="b"/>
                <a:pathLst>
                  <a:path w="635" h="634"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6"/>
              <p:cNvSpPr/>
              <p:nvPr/>
            </p:nvSpPr>
            <p:spPr>
              <a:xfrm>
                <a:off x="4708875" y="2382350"/>
                <a:ext cx="20948" cy="325043"/>
              </a:xfrm>
              <a:custGeom>
                <a:avLst/>
                <a:gdLst/>
                <a:ahLst/>
                <a:cxnLst/>
                <a:rect l="l" t="t" r="r" b="b"/>
                <a:pathLst>
                  <a:path w="602" h="9341" extrusionOk="0">
                    <a:moveTo>
                      <a:pt x="1" y="1"/>
                    </a:moveTo>
                    <a:lnTo>
                      <a:pt x="1" y="9341"/>
                    </a:lnTo>
                    <a:lnTo>
                      <a:pt x="601" y="9341"/>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6"/>
              <p:cNvSpPr/>
              <p:nvPr/>
            </p:nvSpPr>
            <p:spPr>
              <a:xfrm>
                <a:off x="5030410" y="2861766"/>
                <a:ext cx="22096" cy="89395"/>
              </a:xfrm>
              <a:custGeom>
                <a:avLst/>
                <a:gdLst/>
                <a:ahLst/>
                <a:cxnLst/>
                <a:rect l="l" t="t" r="r" b="b"/>
                <a:pathLst>
                  <a:path w="635" h="2569" extrusionOk="0">
                    <a:moveTo>
                      <a:pt x="1" y="0"/>
                    </a:moveTo>
                    <a:lnTo>
                      <a:pt x="1" y="2569"/>
                    </a:lnTo>
                    <a:lnTo>
                      <a:pt x="634" y="2569"/>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6"/>
              <p:cNvSpPr/>
              <p:nvPr/>
            </p:nvSpPr>
            <p:spPr>
              <a:xfrm>
                <a:off x="5008348" y="2949980"/>
                <a:ext cx="22096" cy="22096"/>
              </a:xfrm>
              <a:custGeom>
                <a:avLst/>
                <a:gdLst/>
                <a:ahLst/>
                <a:cxnLst/>
                <a:rect l="l" t="t" r="r" b="b"/>
                <a:pathLst>
                  <a:path w="635" h="635" extrusionOk="0">
                    <a:moveTo>
                      <a:pt x="1" y="0"/>
                    </a:moveTo>
                    <a:lnTo>
                      <a:pt x="1" y="634"/>
                    </a:lnTo>
                    <a:lnTo>
                      <a:pt x="635" y="634"/>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6"/>
              <p:cNvSpPr/>
              <p:nvPr/>
            </p:nvSpPr>
            <p:spPr>
              <a:xfrm>
                <a:off x="4985137" y="2927918"/>
                <a:ext cx="22096" cy="22096"/>
              </a:xfrm>
              <a:custGeom>
                <a:avLst/>
                <a:gdLst/>
                <a:ahLst/>
                <a:cxnLst/>
                <a:rect l="l" t="t" r="r" b="b"/>
                <a:pathLst>
                  <a:path w="635" h="635" extrusionOk="0">
                    <a:moveTo>
                      <a:pt x="1" y="1"/>
                    </a:moveTo>
                    <a:lnTo>
                      <a:pt x="1" y="634"/>
                    </a:lnTo>
                    <a:lnTo>
                      <a:pt x="634" y="634"/>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6"/>
              <p:cNvSpPr/>
              <p:nvPr/>
            </p:nvSpPr>
            <p:spPr>
              <a:xfrm>
                <a:off x="4964259" y="2905856"/>
                <a:ext cx="20913" cy="22096"/>
              </a:xfrm>
              <a:custGeom>
                <a:avLst/>
                <a:gdLst/>
                <a:ahLst/>
                <a:cxnLst/>
                <a:rect l="l" t="t" r="r" b="b"/>
                <a:pathLst>
                  <a:path w="601" h="635" extrusionOk="0">
                    <a:moveTo>
                      <a:pt x="0" y="1"/>
                    </a:moveTo>
                    <a:lnTo>
                      <a:pt x="0" y="635"/>
                    </a:lnTo>
                    <a:lnTo>
                      <a:pt x="601" y="635"/>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6"/>
              <p:cNvSpPr/>
              <p:nvPr/>
            </p:nvSpPr>
            <p:spPr>
              <a:xfrm>
                <a:off x="4942196" y="2883828"/>
                <a:ext cx="22096" cy="20913"/>
              </a:xfrm>
              <a:custGeom>
                <a:avLst/>
                <a:gdLst/>
                <a:ahLst/>
                <a:cxnLst/>
                <a:rect l="l" t="t" r="r" b="b"/>
                <a:pathLst>
                  <a:path w="635" h="601" extrusionOk="0">
                    <a:moveTo>
                      <a:pt x="0" y="0"/>
                    </a:moveTo>
                    <a:lnTo>
                      <a:pt x="0" y="601"/>
                    </a:lnTo>
                    <a:lnTo>
                      <a:pt x="634" y="601"/>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6"/>
              <p:cNvSpPr/>
              <p:nvPr/>
            </p:nvSpPr>
            <p:spPr>
              <a:xfrm>
                <a:off x="4918986" y="2861766"/>
                <a:ext cx="22096" cy="22096"/>
              </a:xfrm>
              <a:custGeom>
                <a:avLst/>
                <a:gdLst/>
                <a:ahLst/>
                <a:cxnLst/>
                <a:rect l="l" t="t" r="r" b="b"/>
                <a:pathLst>
                  <a:path w="635" h="635"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 name="Google Shape;1436;p56"/>
            <p:cNvGrpSpPr/>
            <p:nvPr/>
          </p:nvGrpSpPr>
          <p:grpSpPr>
            <a:xfrm>
              <a:off x="7358016" y="3770039"/>
              <a:ext cx="595509" cy="500596"/>
              <a:chOff x="5800150" y="2362975"/>
              <a:chExt cx="209325" cy="175975"/>
            </a:xfrm>
          </p:grpSpPr>
          <p:sp>
            <p:nvSpPr>
              <p:cNvPr id="1437" name="Google Shape;1437;p56"/>
              <p:cNvSpPr/>
              <p:nvPr/>
            </p:nvSpPr>
            <p:spPr>
              <a:xfrm>
                <a:off x="5847675" y="2475550"/>
                <a:ext cx="32550" cy="31700"/>
              </a:xfrm>
              <a:custGeom>
                <a:avLst/>
                <a:gdLst/>
                <a:ahLst/>
                <a:cxnLst/>
                <a:rect l="l" t="t" r="r" b="b"/>
                <a:pathLst>
                  <a:path w="1302" h="1268" extrusionOk="0">
                    <a:moveTo>
                      <a:pt x="1" y="0"/>
                    </a:moveTo>
                    <a:lnTo>
                      <a:pt x="1" y="601"/>
                    </a:lnTo>
                    <a:lnTo>
                      <a:pt x="668" y="601"/>
                    </a:lnTo>
                    <a:lnTo>
                      <a:pt x="668" y="0"/>
                    </a:lnTo>
                    <a:close/>
                    <a:moveTo>
                      <a:pt x="668" y="601"/>
                    </a:moveTo>
                    <a:lnTo>
                      <a:pt x="668" y="1268"/>
                    </a:lnTo>
                    <a:lnTo>
                      <a:pt x="1302" y="1268"/>
                    </a:lnTo>
                    <a:lnTo>
                      <a:pt x="1302" y="60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6"/>
              <p:cNvSpPr/>
              <p:nvPr/>
            </p:nvSpPr>
            <p:spPr>
              <a:xfrm>
                <a:off x="5816825" y="2443025"/>
                <a:ext cx="30875" cy="32550"/>
              </a:xfrm>
              <a:custGeom>
                <a:avLst/>
                <a:gdLst/>
                <a:ahLst/>
                <a:cxnLst/>
                <a:rect l="l" t="t" r="r" b="b"/>
                <a:pathLst>
                  <a:path w="1235" h="1302" extrusionOk="0">
                    <a:moveTo>
                      <a:pt x="0" y="0"/>
                    </a:moveTo>
                    <a:lnTo>
                      <a:pt x="0" y="634"/>
                    </a:lnTo>
                    <a:lnTo>
                      <a:pt x="601" y="634"/>
                    </a:lnTo>
                    <a:lnTo>
                      <a:pt x="601" y="0"/>
                    </a:lnTo>
                    <a:close/>
                    <a:moveTo>
                      <a:pt x="601" y="634"/>
                    </a:moveTo>
                    <a:lnTo>
                      <a:pt x="601" y="1301"/>
                    </a:lnTo>
                    <a:lnTo>
                      <a:pt x="1235" y="1301"/>
                    </a:lnTo>
                    <a:lnTo>
                      <a:pt x="1235" y="6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6"/>
              <p:cNvSpPr/>
              <p:nvPr/>
            </p:nvSpPr>
            <p:spPr>
              <a:xfrm>
                <a:off x="5800150" y="2377975"/>
                <a:ext cx="31700" cy="65075"/>
              </a:xfrm>
              <a:custGeom>
                <a:avLst/>
                <a:gdLst/>
                <a:ahLst/>
                <a:cxnLst/>
                <a:rect l="l" t="t" r="r" b="b"/>
                <a:pathLst>
                  <a:path w="1268" h="2603" extrusionOk="0">
                    <a:moveTo>
                      <a:pt x="667" y="1"/>
                    </a:moveTo>
                    <a:lnTo>
                      <a:pt x="667" y="668"/>
                    </a:lnTo>
                    <a:lnTo>
                      <a:pt x="1268" y="668"/>
                    </a:lnTo>
                    <a:lnTo>
                      <a:pt x="1268" y="1"/>
                    </a:lnTo>
                    <a:close/>
                    <a:moveTo>
                      <a:pt x="0" y="668"/>
                    </a:moveTo>
                    <a:lnTo>
                      <a:pt x="0" y="1302"/>
                    </a:lnTo>
                    <a:lnTo>
                      <a:pt x="0" y="2602"/>
                    </a:lnTo>
                    <a:lnTo>
                      <a:pt x="667" y="2602"/>
                    </a:lnTo>
                    <a:lnTo>
                      <a:pt x="667" y="1302"/>
                    </a:lnTo>
                    <a:lnTo>
                      <a:pt x="667" y="66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6"/>
              <p:cNvSpPr/>
              <p:nvPr/>
            </p:nvSpPr>
            <p:spPr>
              <a:xfrm>
                <a:off x="5831825" y="2362975"/>
                <a:ext cx="48400" cy="15025"/>
              </a:xfrm>
              <a:custGeom>
                <a:avLst/>
                <a:gdLst/>
                <a:ahLst/>
                <a:cxnLst/>
                <a:rect l="l" t="t" r="r" b="b"/>
                <a:pathLst>
                  <a:path w="1936" h="601" extrusionOk="0">
                    <a:moveTo>
                      <a:pt x="1" y="0"/>
                    </a:moveTo>
                    <a:lnTo>
                      <a:pt x="1" y="601"/>
                    </a:lnTo>
                    <a:lnTo>
                      <a:pt x="1936" y="601"/>
                    </a:lnTo>
                    <a:lnTo>
                      <a:pt x="19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6"/>
              <p:cNvSpPr/>
              <p:nvPr/>
            </p:nvSpPr>
            <p:spPr>
              <a:xfrm>
                <a:off x="5880200" y="2377975"/>
                <a:ext cx="32550" cy="32550"/>
              </a:xfrm>
              <a:custGeom>
                <a:avLst/>
                <a:gdLst/>
                <a:ahLst/>
                <a:cxnLst/>
                <a:rect l="l" t="t" r="r" b="b"/>
                <a:pathLst>
                  <a:path w="1302" h="1302" extrusionOk="0">
                    <a:moveTo>
                      <a:pt x="1" y="1"/>
                    </a:moveTo>
                    <a:lnTo>
                      <a:pt x="1" y="668"/>
                    </a:lnTo>
                    <a:lnTo>
                      <a:pt x="668" y="668"/>
                    </a:lnTo>
                    <a:lnTo>
                      <a:pt x="668" y="1"/>
                    </a:lnTo>
                    <a:close/>
                    <a:moveTo>
                      <a:pt x="668" y="668"/>
                    </a:moveTo>
                    <a:lnTo>
                      <a:pt x="668" y="1302"/>
                    </a:lnTo>
                    <a:lnTo>
                      <a:pt x="1302" y="1302"/>
                    </a:lnTo>
                    <a:lnTo>
                      <a:pt x="1302" y="66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6"/>
              <p:cNvSpPr/>
              <p:nvPr/>
            </p:nvSpPr>
            <p:spPr>
              <a:xfrm>
                <a:off x="5880200" y="2507225"/>
                <a:ext cx="15050" cy="15875"/>
              </a:xfrm>
              <a:custGeom>
                <a:avLst/>
                <a:gdLst/>
                <a:ahLst/>
                <a:cxnLst/>
                <a:rect l="l" t="t" r="r" b="b"/>
                <a:pathLst>
                  <a:path w="602" h="635" extrusionOk="0">
                    <a:moveTo>
                      <a:pt x="1" y="1"/>
                    </a:moveTo>
                    <a:lnTo>
                      <a:pt x="1" y="635"/>
                    </a:lnTo>
                    <a:lnTo>
                      <a:pt x="601" y="635"/>
                    </a:lnTo>
                    <a:lnTo>
                      <a:pt x="6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6"/>
              <p:cNvSpPr/>
              <p:nvPr/>
            </p:nvSpPr>
            <p:spPr>
              <a:xfrm>
                <a:off x="5929400" y="2475550"/>
                <a:ext cx="30875" cy="31700"/>
              </a:xfrm>
              <a:custGeom>
                <a:avLst/>
                <a:gdLst/>
                <a:ahLst/>
                <a:cxnLst/>
                <a:rect l="l" t="t" r="r" b="b"/>
                <a:pathLst>
                  <a:path w="1235" h="1268" extrusionOk="0">
                    <a:moveTo>
                      <a:pt x="601" y="0"/>
                    </a:moveTo>
                    <a:lnTo>
                      <a:pt x="601" y="601"/>
                    </a:lnTo>
                    <a:lnTo>
                      <a:pt x="1235" y="601"/>
                    </a:lnTo>
                    <a:lnTo>
                      <a:pt x="1235" y="0"/>
                    </a:lnTo>
                    <a:close/>
                    <a:moveTo>
                      <a:pt x="1" y="601"/>
                    </a:moveTo>
                    <a:lnTo>
                      <a:pt x="1" y="1268"/>
                    </a:lnTo>
                    <a:lnTo>
                      <a:pt x="601" y="1268"/>
                    </a:lnTo>
                    <a:lnTo>
                      <a:pt x="601" y="60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6"/>
              <p:cNvSpPr/>
              <p:nvPr/>
            </p:nvSpPr>
            <p:spPr>
              <a:xfrm>
                <a:off x="5976950" y="2377975"/>
                <a:ext cx="32525" cy="65075"/>
              </a:xfrm>
              <a:custGeom>
                <a:avLst/>
                <a:gdLst/>
                <a:ahLst/>
                <a:cxnLst/>
                <a:rect l="l" t="t" r="r" b="b"/>
                <a:pathLst>
                  <a:path w="1301" h="2603" extrusionOk="0">
                    <a:moveTo>
                      <a:pt x="0" y="1"/>
                    </a:moveTo>
                    <a:lnTo>
                      <a:pt x="0" y="668"/>
                    </a:lnTo>
                    <a:lnTo>
                      <a:pt x="634" y="668"/>
                    </a:lnTo>
                    <a:lnTo>
                      <a:pt x="634" y="1"/>
                    </a:lnTo>
                    <a:close/>
                    <a:moveTo>
                      <a:pt x="634" y="668"/>
                    </a:moveTo>
                    <a:lnTo>
                      <a:pt x="634" y="1302"/>
                    </a:lnTo>
                    <a:lnTo>
                      <a:pt x="634" y="2602"/>
                    </a:lnTo>
                    <a:lnTo>
                      <a:pt x="1301" y="2602"/>
                    </a:lnTo>
                    <a:lnTo>
                      <a:pt x="1301" y="1302"/>
                    </a:lnTo>
                    <a:lnTo>
                      <a:pt x="1301" y="66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6"/>
              <p:cNvSpPr/>
              <p:nvPr/>
            </p:nvSpPr>
            <p:spPr>
              <a:xfrm>
                <a:off x="5960250" y="2443025"/>
                <a:ext cx="32550" cy="32550"/>
              </a:xfrm>
              <a:custGeom>
                <a:avLst/>
                <a:gdLst/>
                <a:ahLst/>
                <a:cxnLst/>
                <a:rect l="l" t="t" r="r" b="b"/>
                <a:pathLst>
                  <a:path w="1302" h="1302" extrusionOk="0">
                    <a:moveTo>
                      <a:pt x="668" y="0"/>
                    </a:moveTo>
                    <a:lnTo>
                      <a:pt x="668" y="634"/>
                    </a:lnTo>
                    <a:lnTo>
                      <a:pt x="1302" y="634"/>
                    </a:lnTo>
                    <a:lnTo>
                      <a:pt x="1302" y="0"/>
                    </a:lnTo>
                    <a:close/>
                    <a:moveTo>
                      <a:pt x="1" y="634"/>
                    </a:moveTo>
                    <a:lnTo>
                      <a:pt x="1" y="1301"/>
                    </a:lnTo>
                    <a:lnTo>
                      <a:pt x="668" y="1301"/>
                    </a:lnTo>
                    <a:lnTo>
                      <a:pt x="668" y="6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6"/>
              <p:cNvSpPr/>
              <p:nvPr/>
            </p:nvSpPr>
            <p:spPr>
              <a:xfrm>
                <a:off x="5929400" y="2362975"/>
                <a:ext cx="47575" cy="15025"/>
              </a:xfrm>
              <a:custGeom>
                <a:avLst/>
                <a:gdLst/>
                <a:ahLst/>
                <a:cxnLst/>
                <a:rect l="l" t="t" r="r" b="b"/>
                <a:pathLst>
                  <a:path w="1903" h="601" extrusionOk="0">
                    <a:moveTo>
                      <a:pt x="1" y="0"/>
                    </a:moveTo>
                    <a:lnTo>
                      <a:pt x="1" y="601"/>
                    </a:lnTo>
                    <a:lnTo>
                      <a:pt x="1902" y="601"/>
                    </a:lnTo>
                    <a:lnTo>
                      <a:pt x="19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6"/>
              <p:cNvSpPr/>
              <p:nvPr/>
            </p:nvSpPr>
            <p:spPr>
              <a:xfrm>
                <a:off x="5912725" y="2377975"/>
                <a:ext cx="15025" cy="15875"/>
              </a:xfrm>
              <a:custGeom>
                <a:avLst/>
                <a:gdLst/>
                <a:ahLst/>
                <a:cxnLst/>
                <a:rect l="l" t="t" r="r" b="b"/>
                <a:pathLst>
                  <a:path w="601" h="635" extrusionOk="0">
                    <a:moveTo>
                      <a:pt x="1" y="1"/>
                    </a:moveTo>
                    <a:lnTo>
                      <a:pt x="1" y="634"/>
                    </a:lnTo>
                    <a:lnTo>
                      <a:pt x="601" y="634"/>
                    </a:lnTo>
                    <a:lnTo>
                      <a:pt x="6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6"/>
              <p:cNvSpPr/>
              <p:nvPr/>
            </p:nvSpPr>
            <p:spPr>
              <a:xfrm>
                <a:off x="5912725" y="2507225"/>
                <a:ext cx="15025" cy="15875"/>
              </a:xfrm>
              <a:custGeom>
                <a:avLst/>
                <a:gdLst/>
                <a:ahLst/>
                <a:cxnLst/>
                <a:rect l="l" t="t" r="r" b="b"/>
                <a:pathLst>
                  <a:path w="601" h="635" extrusionOk="0">
                    <a:moveTo>
                      <a:pt x="1" y="1"/>
                    </a:moveTo>
                    <a:lnTo>
                      <a:pt x="1" y="635"/>
                    </a:lnTo>
                    <a:lnTo>
                      <a:pt x="601" y="635"/>
                    </a:lnTo>
                    <a:lnTo>
                      <a:pt x="6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6"/>
              <p:cNvSpPr/>
              <p:nvPr/>
            </p:nvSpPr>
            <p:spPr>
              <a:xfrm>
                <a:off x="5896875" y="2523075"/>
                <a:ext cx="15875" cy="15875"/>
              </a:xfrm>
              <a:custGeom>
                <a:avLst/>
                <a:gdLst/>
                <a:ahLst/>
                <a:cxnLst/>
                <a:rect l="l" t="t" r="r" b="b"/>
                <a:pathLst>
                  <a:path w="635" h="635" extrusionOk="0">
                    <a:moveTo>
                      <a:pt x="1" y="1"/>
                    </a:moveTo>
                    <a:lnTo>
                      <a:pt x="1" y="635"/>
                    </a:lnTo>
                    <a:lnTo>
                      <a:pt x="635" y="635"/>
                    </a:lnTo>
                    <a:lnTo>
                      <a:pt x="6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Shape 1453"/>
        <p:cNvGrpSpPr/>
        <p:nvPr/>
      </p:nvGrpSpPr>
      <p:grpSpPr>
        <a:xfrm>
          <a:off x="0" y="0"/>
          <a:ext cx="0" cy="0"/>
          <a:chOff x="0" y="0"/>
          <a:chExt cx="0" cy="0"/>
        </a:xfrm>
      </p:grpSpPr>
      <p:sp>
        <p:nvSpPr>
          <p:cNvPr id="1454" name="Google Shape;1454;p57"/>
          <p:cNvSpPr txBox="1">
            <a:spLocks noGrp="1"/>
          </p:cNvSpPr>
          <p:nvPr>
            <p:ph type="title"/>
          </p:nvPr>
        </p:nvSpPr>
        <p:spPr>
          <a:xfrm>
            <a:off x="1284000" y="540000"/>
            <a:ext cx="6576000" cy="76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1455" name="Google Shape;1455;p57"/>
          <p:cNvSpPr txBox="1">
            <a:spLocks noGrp="1"/>
          </p:cNvSpPr>
          <p:nvPr>
            <p:ph type="subTitle" idx="1"/>
          </p:nvPr>
        </p:nvSpPr>
        <p:spPr>
          <a:xfrm>
            <a:off x="1284000" y="1305425"/>
            <a:ext cx="6576000" cy="3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Jupiter's </a:t>
            </a:r>
            <a:r>
              <a:rPr lang="en">
                <a:solidFill>
                  <a:schemeClr val="lt1"/>
                </a:solidFill>
                <a:highlight>
                  <a:schemeClr val="dk1"/>
                </a:highlight>
              </a:rPr>
              <a:t>rotation period</a:t>
            </a:r>
            <a:endParaRPr>
              <a:solidFill>
                <a:schemeClr val="lt1"/>
              </a:solidFill>
              <a:highlight>
                <a:schemeClr val="dk1"/>
              </a:highlight>
            </a:endParaRPr>
          </a:p>
        </p:txBody>
      </p:sp>
      <p:sp>
        <p:nvSpPr>
          <p:cNvPr id="1456" name="Google Shape;1456;p57"/>
          <p:cNvSpPr txBox="1">
            <a:spLocks noGrp="1"/>
          </p:cNvSpPr>
          <p:nvPr>
            <p:ph type="title" idx="2"/>
          </p:nvPr>
        </p:nvSpPr>
        <p:spPr>
          <a:xfrm>
            <a:off x="1284000" y="1996149"/>
            <a:ext cx="6576000" cy="76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a:t>
            </a:r>
            <a:endParaRPr/>
          </a:p>
        </p:txBody>
      </p:sp>
      <p:sp>
        <p:nvSpPr>
          <p:cNvPr id="1457" name="Google Shape;1457;p57"/>
          <p:cNvSpPr txBox="1">
            <a:spLocks noGrp="1"/>
          </p:cNvSpPr>
          <p:nvPr>
            <p:ph type="subTitle" idx="3"/>
          </p:nvPr>
        </p:nvSpPr>
        <p:spPr>
          <a:xfrm>
            <a:off x="1284000" y="2761573"/>
            <a:ext cx="6576000" cy="3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highlight>
                  <a:schemeClr val="dk1"/>
                </a:highlight>
              </a:rPr>
              <a:t>The Sun’s mass</a:t>
            </a:r>
            <a:r>
              <a:rPr lang="en"/>
              <a:t> compared to Earth’s</a:t>
            </a:r>
            <a:endParaRPr/>
          </a:p>
        </p:txBody>
      </p:sp>
      <p:sp>
        <p:nvSpPr>
          <p:cNvPr id="1458" name="Google Shape;1458;p57"/>
          <p:cNvSpPr txBox="1">
            <a:spLocks noGrp="1"/>
          </p:cNvSpPr>
          <p:nvPr>
            <p:ph type="title" idx="4"/>
          </p:nvPr>
        </p:nvSpPr>
        <p:spPr>
          <a:xfrm>
            <a:off x="1284000" y="3452300"/>
            <a:ext cx="6576000" cy="76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1459" name="Google Shape;1459;p57"/>
          <p:cNvSpPr txBox="1">
            <a:spLocks noGrp="1"/>
          </p:cNvSpPr>
          <p:nvPr>
            <p:ph type="subTitle" idx="5"/>
          </p:nvPr>
        </p:nvSpPr>
        <p:spPr>
          <a:xfrm>
            <a:off x="1284000" y="4217598"/>
            <a:ext cx="6576000" cy="3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Distance </a:t>
            </a:r>
            <a:r>
              <a:rPr lang="en">
                <a:solidFill>
                  <a:schemeClr val="lt1"/>
                </a:solidFill>
                <a:highlight>
                  <a:schemeClr val="dk1"/>
                </a:highlight>
              </a:rPr>
              <a:t>between Earth</a:t>
            </a:r>
            <a:r>
              <a:rPr lang="en"/>
              <a:t> and the Moon</a:t>
            </a:r>
            <a:endParaRPr/>
          </a:p>
        </p:txBody>
      </p:sp>
      <p:grpSp>
        <p:nvGrpSpPr>
          <p:cNvPr id="1460" name="Google Shape;1460;p57"/>
          <p:cNvGrpSpPr/>
          <p:nvPr/>
        </p:nvGrpSpPr>
        <p:grpSpPr>
          <a:xfrm>
            <a:off x="808397" y="2462436"/>
            <a:ext cx="659517" cy="598023"/>
            <a:chOff x="1654675" y="3145361"/>
            <a:chExt cx="777000" cy="704551"/>
          </a:xfrm>
        </p:grpSpPr>
        <p:grpSp>
          <p:nvGrpSpPr>
            <p:cNvPr id="1461" name="Google Shape;1461;p57"/>
            <p:cNvGrpSpPr/>
            <p:nvPr/>
          </p:nvGrpSpPr>
          <p:grpSpPr>
            <a:xfrm>
              <a:off x="1654675" y="3145361"/>
              <a:ext cx="445587" cy="704551"/>
              <a:chOff x="1654675" y="3145361"/>
              <a:chExt cx="445587" cy="704551"/>
            </a:xfrm>
          </p:grpSpPr>
          <p:sp>
            <p:nvSpPr>
              <p:cNvPr id="1462" name="Google Shape;1462;p57"/>
              <p:cNvSpPr/>
              <p:nvPr/>
            </p:nvSpPr>
            <p:spPr>
              <a:xfrm>
                <a:off x="1655926" y="3146576"/>
                <a:ext cx="440657" cy="703336"/>
              </a:xfrm>
              <a:custGeom>
                <a:avLst/>
                <a:gdLst/>
                <a:ahLst/>
                <a:cxnLst/>
                <a:rect l="l" t="t" r="r" b="b"/>
                <a:pathLst>
                  <a:path w="11976" h="19115" extrusionOk="0">
                    <a:moveTo>
                      <a:pt x="0" y="1"/>
                    </a:moveTo>
                    <a:lnTo>
                      <a:pt x="0" y="17113"/>
                    </a:lnTo>
                    <a:lnTo>
                      <a:pt x="2002" y="17113"/>
                    </a:lnTo>
                    <a:lnTo>
                      <a:pt x="2002" y="16112"/>
                    </a:lnTo>
                    <a:lnTo>
                      <a:pt x="3002" y="16112"/>
                    </a:lnTo>
                    <a:lnTo>
                      <a:pt x="3002" y="15112"/>
                    </a:lnTo>
                    <a:lnTo>
                      <a:pt x="4003" y="15112"/>
                    </a:lnTo>
                    <a:lnTo>
                      <a:pt x="4003" y="14111"/>
                    </a:lnTo>
                    <a:lnTo>
                      <a:pt x="4971" y="14111"/>
                    </a:lnTo>
                    <a:lnTo>
                      <a:pt x="4971" y="16112"/>
                    </a:lnTo>
                    <a:lnTo>
                      <a:pt x="5971" y="16112"/>
                    </a:lnTo>
                    <a:lnTo>
                      <a:pt x="5971" y="18114"/>
                    </a:lnTo>
                    <a:lnTo>
                      <a:pt x="6972" y="18114"/>
                    </a:lnTo>
                    <a:lnTo>
                      <a:pt x="6972" y="19115"/>
                    </a:lnTo>
                    <a:lnTo>
                      <a:pt x="8973" y="19115"/>
                    </a:lnTo>
                    <a:lnTo>
                      <a:pt x="8973" y="18114"/>
                    </a:lnTo>
                    <a:lnTo>
                      <a:pt x="9974" y="18114"/>
                    </a:lnTo>
                    <a:lnTo>
                      <a:pt x="9974" y="16112"/>
                    </a:lnTo>
                    <a:lnTo>
                      <a:pt x="8973" y="16112"/>
                    </a:lnTo>
                    <a:lnTo>
                      <a:pt x="8973" y="14111"/>
                    </a:lnTo>
                    <a:lnTo>
                      <a:pt x="7973" y="14111"/>
                    </a:lnTo>
                    <a:lnTo>
                      <a:pt x="7973" y="13110"/>
                    </a:lnTo>
                    <a:lnTo>
                      <a:pt x="11976" y="13110"/>
                    </a:lnTo>
                    <a:lnTo>
                      <a:pt x="11976" y="12110"/>
                    </a:lnTo>
                    <a:lnTo>
                      <a:pt x="11976" y="11109"/>
                    </a:lnTo>
                    <a:lnTo>
                      <a:pt x="11042" y="11109"/>
                    </a:lnTo>
                    <a:lnTo>
                      <a:pt x="11042" y="11009"/>
                    </a:lnTo>
                    <a:lnTo>
                      <a:pt x="11042" y="10008"/>
                    </a:lnTo>
                    <a:lnTo>
                      <a:pt x="10041" y="10008"/>
                    </a:lnTo>
                    <a:lnTo>
                      <a:pt x="10041" y="9007"/>
                    </a:lnTo>
                    <a:lnTo>
                      <a:pt x="9040" y="9007"/>
                    </a:lnTo>
                    <a:lnTo>
                      <a:pt x="9040" y="8007"/>
                    </a:lnTo>
                    <a:lnTo>
                      <a:pt x="8039" y="8007"/>
                    </a:lnTo>
                    <a:lnTo>
                      <a:pt x="8039" y="7006"/>
                    </a:lnTo>
                    <a:lnTo>
                      <a:pt x="7039" y="7006"/>
                    </a:lnTo>
                    <a:lnTo>
                      <a:pt x="7039" y="6005"/>
                    </a:lnTo>
                    <a:lnTo>
                      <a:pt x="6038" y="6005"/>
                    </a:lnTo>
                    <a:lnTo>
                      <a:pt x="6038" y="5005"/>
                    </a:lnTo>
                    <a:lnTo>
                      <a:pt x="5037" y="5005"/>
                    </a:lnTo>
                    <a:lnTo>
                      <a:pt x="5037" y="4004"/>
                    </a:lnTo>
                    <a:lnTo>
                      <a:pt x="4037" y="4004"/>
                    </a:lnTo>
                    <a:lnTo>
                      <a:pt x="4037" y="3003"/>
                    </a:lnTo>
                    <a:lnTo>
                      <a:pt x="3036" y="3003"/>
                    </a:lnTo>
                    <a:lnTo>
                      <a:pt x="3036" y="2002"/>
                    </a:lnTo>
                    <a:lnTo>
                      <a:pt x="2035" y="2002"/>
                    </a:lnTo>
                    <a:lnTo>
                      <a:pt x="2035" y="1002"/>
                    </a:lnTo>
                    <a:lnTo>
                      <a:pt x="1001" y="1002"/>
                    </a:lnTo>
                    <a:lnTo>
                      <a:pt x="10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7"/>
              <p:cNvSpPr/>
              <p:nvPr/>
            </p:nvSpPr>
            <p:spPr>
              <a:xfrm>
                <a:off x="1654675" y="3145361"/>
                <a:ext cx="36869" cy="628459"/>
              </a:xfrm>
              <a:custGeom>
                <a:avLst/>
                <a:gdLst/>
                <a:ahLst/>
                <a:cxnLst/>
                <a:rect l="l" t="t" r="r" b="b"/>
                <a:pathLst>
                  <a:path w="1002" h="17080" extrusionOk="0">
                    <a:moveTo>
                      <a:pt x="1" y="1"/>
                    </a:moveTo>
                    <a:lnTo>
                      <a:pt x="1" y="17079"/>
                    </a:lnTo>
                    <a:lnTo>
                      <a:pt x="1002" y="17079"/>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7"/>
              <p:cNvSpPr/>
              <p:nvPr/>
            </p:nvSpPr>
            <p:spPr>
              <a:xfrm>
                <a:off x="1692758" y="3182193"/>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7"/>
              <p:cNvSpPr/>
              <p:nvPr/>
            </p:nvSpPr>
            <p:spPr>
              <a:xfrm>
                <a:off x="1729553" y="3219025"/>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7"/>
              <p:cNvSpPr/>
              <p:nvPr/>
            </p:nvSpPr>
            <p:spPr>
              <a:xfrm>
                <a:off x="1765170" y="3255820"/>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7"/>
              <p:cNvSpPr/>
              <p:nvPr/>
            </p:nvSpPr>
            <p:spPr>
              <a:xfrm>
                <a:off x="1803216" y="3293866"/>
                <a:ext cx="36832" cy="36869"/>
              </a:xfrm>
              <a:custGeom>
                <a:avLst/>
                <a:gdLst/>
                <a:ahLst/>
                <a:cxnLst/>
                <a:rect l="l" t="t" r="r" b="b"/>
                <a:pathLst>
                  <a:path w="1001"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7"/>
              <p:cNvSpPr/>
              <p:nvPr/>
            </p:nvSpPr>
            <p:spPr>
              <a:xfrm>
                <a:off x="1841262" y="3330697"/>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7"/>
              <p:cNvSpPr/>
              <p:nvPr/>
            </p:nvSpPr>
            <p:spPr>
              <a:xfrm>
                <a:off x="1878057" y="3367529"/>
                <a:ext cx="36869" cy="36832"/>
              </a:xfrm>
              <a:custGeom>
                <a:avLst/>
                <a:gdLst/>
                <a:ahLst/>
                <a:cxnLst/>
                <a:rect l="l" t="t" r="r" b="b"/>
                <a:pathLst>
                  <a:path w="1002" h="1001"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7"/>
              <p:cNvSpPr/>
              <p:nvPr/>
            </p:nvSpPr>
            <p:spPr>
              <a:xfrm>
                <a:off x="1914889" y="3404324"/>
                <a:ext cx="36869" cy="36869"/>
              </a:xfrm>
              <a:custGeom>
                <a:avLst/>
                <a:gdLst/>
                <a:ahLst/>
                <a:cxnLst/>
                <a:rect l="l" t="t" r="r" b="b"/>
                <a:pathLst>
                  <a:path w="1002" h="1002" extrusionOk="0">
                    <a:moveTo>
                      <a:pt x="1" y="1"/>
                    </a:moveTo>
                    <a:lnTo>
                      <a:pt x="1"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7"/>
              <p:cNvSpPr/>
              <p:nvPr/>
            </p:nvSpPr>
            <p:spPr>
              <a:xfrm>
                <a:off x="1951721" y="3441156"/>
                <a:ext cx="36869" cy="36869"/>
              </a:xfrm>
              <a:custGeom>
                <a:avLst/>
                <a:gdLst/>
                <a:ahLst/>
                <a:cxnLst/>
                <a:rect l="l" t="t" r="r" b="b"/>
                <a:pathLst>
                  <a:path w="1002"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7"/>
              <p:cNvSpPr/>
              <p:nvPr/>
            </p:nvSpPr>
            <p:spPr>
              <a:xfrm>
                <a:off x="1988553" y="3477987"/>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7"/>
              <p:cNvSpPr/>
              <p:nvPr/>
            </p:nvSpPr>
            <p:spPr>
              <a:xfrm>
                <a:off x="2025348" y="3514819"/>
                <a:ext cx="36869" cy="36832"/>
              </a:xfrm>
              <a:custGeom>
                <a:avLst/>
                <a:gdLst/>
                <a:ahLst/>
                <a:cxnLst/>
                <a:rect l="l" t="t" r="r" b="b"/>
                <a:pathLst>
                  <a:path w="1002" h="1001"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7"/>
              <p:cNvSpPr/>
              <p:nvPr/>
            </p:nvSpPr>
            <p:spPr>
              <a:xfrm>
                <a:off x="2062179" y="3551614"/>
                <a:ext cx="36869" cy="36869"/>
              </a:xfrm>
              <a:custGeom>
                <a:avLst/>
                <a:gdLst/>
                <a:ahLst/>
                <a:cxnLst/>
                <a:rect l="l" t="t" r="r" b="b"/>
                <a:pathLst>
                  <a:path w="1002" h="1002" extrusionOk="0">
                    <a:moveTo>
                      <a:pt x="1" y="1"/>
                    </a:moveTo>
                    <a:lnTo>
                      <a:pt x="1"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7"/>
              <p:cNvSpPr/>
              <p:nvPr/>
            </p:nvSpPr>
            <p:spPr>
              <a:xfrm>
                <a:off x="1914889" y="3589660"/>
                <a:ext cx="185373" cy="36869"/>
              </a:xfrm>
              <a:custGeom>
                <a:avLst/>
                <a:gdLst/>
                <a:ahLst/>
                <a:cxnLst/>
                <a:rect l="l" t="t" r="r" b="b"/>
                <a:pathLst>
                  <a:path w="5038" h="1002" extrusionOk="0">
                    <a:moveTo>
                      <a:pt x="1" y="1"/>
                    </a:moveTo>
                    <a:lnTo>
                      <a:pt x="1" y="1002"/>
                    </a:lnTo>
                    <a:lnTo>
                      <a:pt x="5038" y="1002"/>
                    </a:lnTo>
                    <a:lnTo>
                      <a:pt x="5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7"/>
              <p:cNvSpPr/>
              <p:nvPr/>
            </p:nvSpPr>
            <p:spPr>
              <a:xfrm>
                <a:off x="1914889" y="3626492"/>
                <a:ext cx="36869" cy="36869"/>
              </a:xfrm>
              <a:custGeom>
                <a:avLst/>
                <a:gdLst/>
                <a:ahLst/>
                <a:cxnLst/>
                <a:rect l="l" t="t" r="r" b="b"/>
                <a:pathLst>
                  <a:path w="1002" h="1002" extrusionOk="0">
                    <a:moveTo>
                      <a:pt x="1" y="1"/>
                    </a:moveTo>
                    <a:lnTo>
                      <a:pt x="1"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7"/>
              <p:cNvSpPr/>
              <p:nvPr/>
            </p:nvSpPr>
            <p:spPr>
              <a:xfrm>
                <a:off x="1803216" y="3626492"/>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7"/>
              <p:cNvSpPr/>
              <p:nvPr/>
            </p:nvSpPr>
            <p:spPr>
              <a:xfrm>
                <a:off x="1841262" y="3663323"/>
                <a:ext cx="36832" cy="73664"/>
              </a:xfrm>
              <a:custGeom>
                <a:avLst/>
                <a:gdLst/>
                <a:ahLst/>
                <a:cxnLst/>
                <a:rect l="l" t="t" r="r" b="b"/>
                <a:pathLst>
                  <a:path w="1001"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7"/>
              <p:cNvSpPr/>
              <p:nvPr/>
            </p:nvSpPr>
            <p:spPr>
              <a:xfrm>
                <a:off x="1878057" y="3736950"/>
                <a:ext cx="36869" cy="73700"/>
              </a:xfrm>
              <a:custGeom>
                <a:avLst/>
                <a:gdLst/>
                <a:ahLst/>
                <a:cxnLst/>
                <a:rect l="l" t="t" r="r" b="b"/>
                <a:pathLst>
                  <a:path w="1002" h="2003" extrusionOk="0">
                    <a:moveTo>
                      <a:pt x="1" y="1"/>
                    </a:moveTo>
                    <a:lnTo>
                      <a:pt x="1" y="2002"/>
                    </a:lnTo>
                    <a:lnTo>
                      <a:pt x="1002" y="2002"/>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7"/>
              <p:cNvSpPr/>
              <p:nvPr/>
            </p:nvSpPr>
            <p:spPr>
              <a:xfrm>
                <a:off x="1914889" y="3810613"/>
                <a:ext cx="73700" cy="36832"/>
              </a:xfrm>
              <a:custGeom>
                <a:avLst/>
                <a:gdLst/>
                <a:ahLst/>
                <a:cxnLst/>
                <a:rect l="l" t="t" r="r" b="b"/>
                <a:pathLst>
                  <a:path w="2003" h="1001" extrusionOk="0">
                    <a:moveTo>
                      <a:pt x="1" y="0"/>
                    </a:moveTo>
                    <a:lnTo>
                      <a:pt x="1" y="1001"/>
                    </a:lnTo>
                    <a:lnTo>
                      <a:pt x="2002" y="1001"/>
                    </a:lnTo>
                    <a:lnTo>
                      <a:pt x="2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7"/>
              <p:cNvSpPr/>
              <p:nvPr/>
            </p:nvSpPr>
            <p:spPr>
              <a:xfrm>
                <a:off x="1951721" y="3663323"/>
                <a:ext cx="36869" cy="73664"/>
              </a:xfrm>
              <a:custGeom>
                <a:avLst/>
                <a:gdLst/>
                <a:ahLst/>
                <a:cxnLst/>
                <a:rect l="l" t="t" r="r" b="b"/>
                <a:pathLst>
                  <a:path w="1002"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7"/>
              <p:cNvSpPr/>
              <p:nvPr/>
            </p:nvSpPr>
            <p:spPr>
              <a:xfrm>
                <a:off x="1988553" y="3736950"/>
                <a:ext cx="36832" cy="73700"/>
              </a:xfrm>
              <a:custGeom>
                <a:avLst/>
                <a:gdLst/>
                <a:ahLst/>
                <a:cxnLst/>
                <a:rect l="l" t="t" r="r" b="b"/>
                <a:pathLst>
                  <a:path w="1001" h="2003" extrusionOk="0">
                    <a:moveTo>
                      <a:pt x="0" y="1"/>
                    </a:moveTo>
                    <a:lnTo>
                      <a:pt x="0" y="2002"/>
                    </a:lnTo>
                    <a:lnTo>
                      <a:pt x="1001" y="2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7"/>
              <p:cNvSpPr/>
              <p:nvPr/>
            </p:nvSpPr>
            <p:spPr>
              <a:xfrm>
                <a:off x="1765170" y="3663323"/>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7"/>
              <p:cNvSpPr/>
              <p:nvPr/>
            </p:nvSpPr>
            <p:spPr>
              <a:xfrm>
                <a:off x="1729553" y="3700155"/>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7"/>
              <p:cNvSpPr/>
              <p:nvPr/>
            </p:nvSpPr>
            <p:spPr>
              <a:xfrm>
                <a:off x="1692758" y="3736950"/>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 name="Google Shape;1486;p57"/>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7"/>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Shape 1491"/>
        <p:cNvGrpSpPr/>
        <p:nvPr/>
      </p:nvGrpSpPr>
      <p:grpSpPr>
        <a:xfrm>
          <a:off x="0" y="0"/>
          <a:ext cx="0" cy="0"/>
          <a:chOff x="0" y="0"/>
          <a:chExt cx="0" cy="0"/>
        </a:xfrm>
      </p:grpSpPr>
      <p:sp>
        <p:nvSpPr>
          <p:cNvPr id="1492" name="Google Shape;1492;p58"/>
          <p:cNvSpPr/>
          <p:nvPr/>
        </p:nvSpPr>
        <p:spPr>
          <a:xfrm>
            <a:off x="670200" y="1738338"/>
            <a:ext cx="2405100" cy="1095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 courses to take?</a:t>
            </a:r>
            <a:endParaRPr/>
          </a:p>
        </p:txBody>
      </p:sp>
      <p:sp>
        <p:nvSpPr>
          <p:cNvPr id="1494" name="Google Shape;1494;p58"/>
          <p:cNvSpPr txBox="1">
            <a:spLocks noGrp="1"/>
          </p:cNvSpPr>
          <p:nvPr>
            <p:ph type="title" idx="4"/>
          </p:nvPr>
        </p:nvSpPr>
        <p:spPr>
          <a:xfrm>
            <a:off x="720000" y="3638750"/>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Logic</a:t>
            </a:r>
            <a:endParaRPr/>
          </a:p>
        </p:txBody>
      </p:sp>
      <p:sp>
        <p:nvSpPr>
          <p:cNvPr id="1495" name="Google Shape;1495;p58"/>
          <p:cNvSpPr txBox="1">
            <a:spLocks noGrp="1"/>
          </p:cNvSpPr>
          <p:nvPr>
            <p:ph type="subTitle" idx="5"/>
          </p:nvPr>
        </p:nvSpPr>
        <p:spPr>
          <a:xfrm>
            <a:off x="720000" y="4123700"/>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a:t>
            </a:r>
            <a:r>
              <a:rPr lang="en">
                <a:solidFill>
                  <a:schemeClr val="lt1"/>
                </a:solidFill>
                <a:highlight>
                  <a:schemeClr val="dk1"/>
                </a:highlight>
              </a:rPr>
              <a:t>planet</a:t>
            </a:r>
            <a:endParaRPr>
              <a:solidFill>
                <a:schemeClr val="lt1"/>
              </a:solidFill>
              <a:highlight>
                <a:schemeClr val="dk1"/>
              </a:highlight>
            </a:endParaRPr>
          </a:p>
        </p:txBody>
      </p:sp>
      <p:sp>
        <p:nvSpPr>
          <p:cNvPr id="1496" name="Google Shape;1496;p58"/>
          <p:cNvSpPr txBox="1">
            <a:spLocks noGrp="1"/>
          </p:cNvSpPr>
          <p:nvPr>
            <p:ph type="title"/>
          </p:nvPr>
        </p:nvSpPr>
        <p:spPr>
          <a:xfrm>
            <a:off x="720000" y="1784425"/>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Accounting</a:t>
            </a:r>
            <a:endParaRPr/>
          </a:p>
        </p:txBody>
      </p:sp>
      <p:sp>
        <p:nvSpPr>
          <p:cNvPr id="1497" name="Google Shape;1497;p58"/>
          <p:cNvSpPr txBox="1">
            <a:spLocks noGrp="1"/>
          </p:cNvSpPr>
          <p:nvPr>
            <p:ph type="subTitle" idx="1"/>
          </p:nvPr>
        </p:nvSpPr>
        <p:spPr>
          <a:xfrm>
            <a:off x="720000" y="2269375"/>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a:t>
            </a:r>
            <a:r>
              <a:rPr lang="en">
                <a:solidFill>
                  <a:schemeClr val="lt1"/>
                </a:solidFill>
                <a:highlight>
                  <a:schemeClr val="dk1"/>
                </a:highlight>
              </a:rPr>
              <a:t>is a</a:t>
            </a:r>
            <a:r>
              <a:rPr lang="en"/>
              <a:t> very small planet</a:t>
            </a:r>
            <a:endParaRPr/>
          </a:p>
        </p:txBody>
      </p:sp>
      <p:sp>
        <p:nvSpPr>
          <p:cNvPr id="1498" name="Google Shape;1498;p58"/>
          <p:cNvSpPr txBox="1">
            <a:spLocks noGrp="1"/>
          </p:cNvSpPr>
          <p:nvPr>
            <p:ph type="title" idx="2"/>
          </p:nvPr>
        </p:nvSpPr>
        <p:spPr>
          <a:xfrm>
            <a:off x="3419271" y="1784425"/>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Networks</a:t>
            </a:r>
            <a:endParaRPr/>
          </a:p>
        </p:txBody>
      </p:sp>
      <p:sp>
        <p:nvSpPr>
          <p:cNvPr id="1499" name="Google Shape;1499;p58"/>
          <p:cNvSpPr txBox="1">
            <a:spLocks noGrp="1"/>
          </p:cNvSpPr>
          <p:nvPr>
            <p:ph type="subTitle" idx="3"/>
          </p:nvPr>
        </p:nvSpPr>
        <p:spPr>
          <a:xfrm>
            <a:off x="3419269" y="2269375"/>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a:t>
            </a:r>
            <a:r>
              <a:rPr lang="en">
                <a:solidFill>
                  <a:schemeClr val="lt1"/>
                </a:solidFill>
                <a:highlight>
                  <a:schemeClr val="dk1"/>
                </a:highlight>
              </a:rPr>
              <a:t>beautiful</a:t>
            </a:r>
            <a:r>
              <a:rPr lang="en"/>
              <a:t> name</a:t>
            </a:r>
            <a:endParaRPr/>
          </a:p>
        </p:txBody>
      </p:sp>
      <p:sp>
        <p:nvSpPr>
          <p:cNvPr id="1500" name="Google Shape;1500;p58"/>
          <p:cNvSpPr txBox="1">
            <a:spLocks noGrp="1"/>
          </p:cNvSpPr>
          <p:nvPr>
            <p:ph type="title" idx="6"/>
          </p:nvPr>
        </p:nvSpPr>
        <p:spPr>
          <a:xfrm>
            <a:off x="3419271" y="3638750"/>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Semantics</a:t>
            </a:r>
            <a:endParaRPr/>
          </a:p>
        </p:txBody>
      </p:sp>
      <p:sp>
        <p:nvSpPr>
          <p:cNvPr id="1501" name="Google Shape;1501;p58"/>
          <p:cNvSpPr txBox="1">
            <a:spLocks noGrp="1"/>
          </p:cNvSpPr>
          <p:nvPr>
            <p:ph type="subTitle" idx="7"/>
          </p:nvPr>
        </p:nvSpPr>
        <p:spPr>
          <a:xfrm>
            <a:off x="3419269" y="4123700"/>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highlight>
                  <a:schemeClr val="dk1"/>
                </a:highlight>
              </a:rPr>
              <a:t>Saturn</a:t>
            </a:r>
            <a:r>
              <a:rPr lang="en"/>
              <a:t> is the ringed planet</a:t>
            </a:r>
            <a:endParaRPr/>
          </a:p>
        </p:txBody>
      </p:sp>
      <p:sp>
        <p:nvSpPr>
          <p:cNvPr id="1502" name="Google Shape;1502;p58"/>
          <p:cNvSpPr txBox="1">
            <a:spLocks noGrp="1"/>
          </p:cNvSpPr>
          <p:nvPr>
            <p:ph type="title" idx="8"/>
          </p:nvPr>
        </p:nvSpPr>
        <p:spPr>
          <a:xfrm>
            <a:off x="6118549" y="1784425"/>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Programming</a:t>
            </a:r>
            <a:endParaRPr/>
          </a:p>
        </p:txBody>
      </p:sp>
      <p:sp>
        <p:nvSpPr>
          <p:cNvPr id="1503" name="Google Shape;1503;p58"/>
          <p:cNvSpPr txBox="1">
            <a:spLocks noGrp="1"/>
          </p:cNvSpPr>
          <p:nvPr>
            <p:ph type="subTitle" idx="9"/>
          </p:nvPr>
        </p:nvSpPr>
        <p:spPr>
          <a:xfrm>
            <a:off x="6118545" y="2269375"/>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very </a:t>
            </a:r>
            <a:r>
              <a:rPr lang="en">
                <a:solidFill>
                  <a:schemeClr val="lt1"/>
                </a:solidFill>
                <a:highlight>
                  <a:schemeClr val="dk1"/>
                </a:highlight>
              </a:rPr>
              <a:t>cold place</a:t>
            </a:r>
            <a:endParaRPr>
              <a:solidFill>
                <a:schemeClr val="lt1"/>
              </a:solidFill>
              <a:highlight>
                <a:schemeClr val="dk1"/>
              </a:highlight>
            </a:endParaRPr>
          </a:p>
        </p:txBody>
      </p:sp>
      <p:sp>
        <p:nvSpPr>
          <p:cNvPr id="1504" name="Google Shape;1504;p58"/>
          <p:cNvSpPr txBox="1">
            <a:spLocks noGrp="1"/>
          </p:cNvSpPr>
          <p:nvPr>
            <p:ph type="title" idx="13"/>
          </p:nvPr>
        </p:nvSpPr>
        <p:spPr>
          <a:xfrm>
            <a:off x="6118549" y="3638750"/>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Architecture</a:t>
            </a:r>
            <a:endParaRPr/>
          </a:p>
        </p:txBody>
      </p:sp>
      <p:sp>
        <p:nvSpPr>
          <p:cNvPr id="1505" name="Google Shape;1505;p58"/>
          <p:cNvSpPr txBox="1">
            <a:spLocks noGrp="1"/>
          </p:cNvSpPr>
          <p:nvPr>
            <p:ph type="subTitle" idx="14"/>
          </p:nvPr>
        </p:nvSpPr>
        <p:spPr>
          <a:xfrm>
            <a:off x="6118545" y="4123700"/>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 is far away </a:t>
            </a:r>
            <a:r>
              <a:rPr lang="en">
                <a:solidFill>
                  <a:schemeClr val="lt1"/>
                </a:solidFill>
                <a:highlight>
                  <a:schemeClr val="dk1"/>
                </a:highlight>
              </a:rPr>
              <a:t>from Earth</a:t>
            </a:r>
            <a:endParaRPr>
              <a:solidFill>
                <a:schemeClr val="lt1"/>
              </a:solidFill>
              <a:highlight>
                <a:schemeClr val="dk1"/>
              </a:highlight>
            </a:endParaRPr>
          </a:p>
        </p:txBody>
      </p:sp>
      <p:grpSp>
        <p:nvGrpSpPr>
          <p:cNvPr id="1506" name="Google Shape;1506;p58"/>
          <p:cNvGrpSpPr/>
          <p:nvPr/>
        </p:nvGrpSpPr>
        <p:grpSpPr>
          <a:xfrm>
            <a:off x="2351498" y="2788466"/>
            <a:ext cx="502173" cy="502172"/>
            <a:chOff x="2913983" y="4329790"/>
            <a:chExt cx="591627" cy="591626"/>
          </a:xfrm>
        </p:grpSpPr>
        <p:sp>
          <p:nvSpPr>
            <p:cNvPr id="1507" name="Google Shape;1507;p58"/>
            <p:cNvSpPr/>
            <p:nvPr/>
          </p:nvSpPr>
          <p:spPr>
            <a:xfrm>
              <a:off x="2913983" y="4329790"/>
              <a:ext cx="591627" cy="589162"/>
            </a:xfrm>
            <a:custGeom>
              <a:avLst/>
              <a:gdLst/>
              <a:ahLst/>
              <a:cxnLst/>
              <a:rect l="l" t="t" r="r" b="b"/>
              <a:pathLst>
                <a:path w="16079" h="16012" extrusionOk="0">
                  <a:moveTo>
                    <a:pt x="4070" y="0"/>
                  </a:moveTo>
                  <a:lnTo>
                    <a:pt x="4070" y="1001"/>
                  </a:lnTo>
                  <a:lnTo>
                    <a:pt x="3069" y="1001"/>
                  </a:lnTo>
                  <a:lnTo>
                    <a:pt x="3069" y="2002"/>
                  </a:lnTo>
                  <a:lnTo>
                    <a:pt x="3069" y="3002"/>
                  </a:lnTo>
                  <a:lnTo>
                    <a:pt x="3069" y="4003"/>
                  </a:lnTo>
                  <a:lnTo>
                    <a:pt x="1001" y="4003"/>
                  </a:lnTo>
                  <a:lnTo>
                    <a:pt x="1001" y="5004"/>
                  </a:lnTo>
                  <a:lnTo>
                    <a:pt x="0" y="5004"/>
                  </a:lnTo>
                  <a:lnTo>
                    <a:pt x="0" y="6005"/>
                  </a:lnTo>
                  <a:lnTo>
                    <a:pt x="0" y="7005"/>
                  </a:lnTo>
                  <a:lnTo>
                    <a:pt x="0" y="8006"/>
                  </a:lnTo>
                  <a:lnTo>
                    <a:pt x="0" y="10007"/>
                  </a:lnTo>
                  <a:lnTo>
                    <a:pt x="1001" y="10007"/>
                  </a:lnTo>
                  <a:lnTo>
                    <a:pt x="1001" y="11008"/>
                  </a:lnTo>
                  <a:lnTo>
                    <a:pt x="2002" y="11008"/>
                  </a:lnTo>
                  <a:lnTo>
                    <a:pt x="2002" y="12009"/>
                  </a:lnTo>
                  <a:lnTo>
                    <a:pt x="3003" y="12009"/>
                  </a:lnTo>
                  <a:lnTo>
                    <a:pt x="3003" y="13010"/>
                  </a:lnTo>
                  <a:lnTo>
                    <a:pt x="4003" y="13010"/>
                  </a:lnTo>
                  <a:lnTo>
                    <a:pt x="4003" y="15011"/>
                  </a:lnTo>
                  <a:lnTo>
                    <a:pt x="4003" y="16012"/>
                  </a:lnTo>
                  <a:lnTo>
                    <a:pt x="14077" y="16012"/>
                  </a:lnTo>
                  <a:lnTo>
                    <a:pt x="14077" y="13010"/>
                  </a:lnTo>
                  <a:lnTo>
                    <a:pt x="15078" y="13010"/>
                  </a:lnTo>
                  <a:lnTo>
                    <a:pt x="15078" y="10041"/>
                  </a:lnTo>
                  <a:lnTo>
                    <a:pt x="16079" y="10041"/>
                  </a:lnTo>
                  <a:lnTo>
                    <a:pt x="16079" y="3002"/>
                  </a:lnTo>
                  <a:lnTo>
                    <a:pt x="15078" y="3002"/>
                  </a:lnTo>
                  <a:lnTo>
                    <a:pt x="15078" y="2002"/>
                  </a:lnTo>
                  <a:lnTo>
                    <a:pt x="15078" y="1001"/>
                  </a:lnTo>
                  <a:lnTo>
                    <a:pt x="14077" y="1001"/>
                  </a:lnTo>
                  <a:lnTo>
                    <a:pt x="14077" y="0"/>
                  </a:lnTo>
                  <a:lnTo>
                    <a:pt x="13076" y="0"/>
                  </a:lnTo>
                  <a:lnTo>
                    <a:pt x="13076" y="1001"/>
                  </a:lnTo>
                  <a:lnTo>
                    <a:pt x="12076" y="1001"/>
                  </a:lnTo>
                  <a:lnTo>
                    <a:pt x="12076" y="0"/>
                  </a:lnTo>
                  <a:lnTo>
                    <a:pt x="10074" y="0"/>
                  </a:lnTo>
                  <a:lnTo>
                    <a:pt x="10074" y="1001"/>
                  </a:lnTo>
                  <a:lnTo>
                    <a:pt x="9074" y="1001"/>
                  </a:lnTo>
                  <a:lnTo>
                    <a:pt x="9074" y="0"/>
                  </a:lnTo>
                  <a:lnTo>
                    <a:pt x="7072" y="0"/>
                  </a:lnTo>
                  <a:lnTo>
                    <a:pt x="7072" y="1001"/>
                  </a:lnTo>
                  <a:lnTo>
                    <a:pt x="6071" y="1001"/>
                  </a:lnTo>
                  <a:lnTo>
                    <a:pt x="60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3431946" y="4366621"/>
              <a:ext cx="36832" cy="73664"/>
            </a:xfrm>
            <a:custGeom>
              <a:avLst/>
              <a:gdLst/>
              <a:ahLst/>
              <a:cxnLst/>
              <a:rect l="l" t="t" r="r" b="b"/>
              <a:pathLst>
                <a:path w="1001" h="2002" extrusionOk="0">
                  <a:moveTo>
                    <a:pt x="0" y="0"/>
                  </a:moveTo>
                  <a:lnTo>
                    <a:pt x="0" y="1001"/>
                  </a:lnTo>
                  <a:lnTo>
                    <a:pt x="0" y="2001"/>
                  </a:lnTo>
                  <a:lnTo>
                    <a:pt x="1001" y="2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3358283" y="4366621"/>
              <a:ext cx="36869" cy="73664"/>
            </a:xfrm>
            <a:custGeom>
              <a:avLst/>
              <a:gdLst/>
              <a:ahLst/>
              <a:cxnLst/>
              <a:rect l="l" t="t" r="r" b="b"/>
              <a:pathLst>
                <a:path w="1002" h="2002" extrusionOk="0">
                  <a:moveTo>
                    <a:pt x="1" y="0"/>
                  </a:moveTo>
                  <a:lnTo>
                    <a:pt x="1" y="1001"/>
                  </a:lnTo>
                  <a:lnTo>
                    <a:pt x="1" y="2001"/>
                  </a:lnTo>
                  <a:lnTo>
                    <a:pt x="1001" y="2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3246610" y="4366621"/>
              <a:ext cx="36832" cy="73664"/>
            </a:xfrm>
            <a:custGeom>
              <a:avLst/>
              <a:gdLst/>
              <a:ahLst/>
              <a:cxnLst/>
              <a:rect l="l" t="t" r="r" b="b"/>
              <a:pathLst>
                <a:path w="1001" h="2002" extrusionOk="0">
                  <a:moveTo>
                    <a:pt x="0" y="0"/>
                  </a:moveTo>
                  <a:lnTo>
                    <a:pt x="0" y="1001"/>
                  </a:lnTo>
                  <a:lnTo>
                    <a:pt x="0" y="2001"/>
                  </a:lnTo>
                  <a:lnTo>
                    <a:pt x="1001" y="2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3468741" y="4440248"/>
              <a:ext cx="36869" cy="259000"/>
            </a:xfrm>
            <a:custGeom>
              <a:avLst/>
              <a:gdLst/>
              <a:ahLst/>
              <a:cxnLst/>
              <a:rect l="l" t="t" r="r" b="b"/>
              <a:pathLst>
                <a:path w="1002" h="7039" extrusionOk="0">
                  <a:moveTo>
                    <a:pt x="1" y="0"/>
                  </a:moveTo>
                  <a:lnTo>
                    <a:pt x="1" y="7039"/>
                  </a:lnTo>
                  <a:lnTo>
                    <a:pt x="1002" y="7039"/>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8"/>
            <p:cNvSpPr/>
            <p:nvPr/>
          </p:nvSpPr>
          <p:spPr>
            <a:xfrm>
              <a:off x="3431946" y="4699210"/>
              <a:ext cx="36832" cy="110495"/>
            </a:xfrm>
            <a:custGeom>
              <a:avLst/>
              <a:gdLst/>
              <a:ahLst/>
              <a:cxnLst/>
              <a:rect l="l" t="t" r="r" b="b"/>
              <a:pathLst>
                <a:path w="1001" h="3003" extrusionOk="0">
                  <a:moveTo>
                    <a:pt x="0" y="1"/>
                  </a:moveTo>
                  <a:lnTo>
                    <a:pt x="0" y="3003"/>
                  </a:lnTo>
                  <a:lnTo>
                    <a:pt x="1001" y="3003"/>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8"/>
            <p:cNvSpPr/>
            <p:nvPr/>
          </p:nvSpPr>
          <p:spPr>
            <a:xfrm>
              <a:off x="3062488" y="4810920"/>
              <a:ext cx="369495" cy="110495"/>
            </a:xfrm>
            <a:custGeom>
              <a:avLst/>
              <a:gdLst/>
              <a:ahLst/>
              <a:cxnLst/>
              <a:rect l="l" t="t" r="r" b="b"/>
              <a:pathLst>
                <a:path w="10042" h="3003" extrusionOk="0">
                  <a:moveTo>
                    <a:pt x="1" y="0"/>
                  </a:moveTo>
                  <a:lnTo>
                    <a:pt x="1" y="2002"/>
                  </a:lnTo>
                  <a:lnTo>
                    <a:pt x="1" y="3002"/>
                  </a:lnTo>
                  <a:lnTo>
                    <a:pt x="10041" y="3002"/>
                  </a:lnTo>
                  <a:lnTo>
                    <a:pt x="10041" y="0"/>
                  </a:lnTo>
                  <a:lnTo>
                    <a:pt x="9040" y="0"/>
                  </a:lnTo>
                  <a:lnTo>
                    <a:pt x="904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8"/>
            <p:cNvSpPr/>
            <p:nvPr/>
          </p:nvSpPr>
          <p:spPr>
            <a:xfrm>
              <a:off x="2950815" y="4366621"/>
              <a:ext cx="111710" cy="222168"/>
            </a:xfrm>
            <a:custGeom>
              <a:avLst/>
              <a:gdLst/>
              <a:ahLst/>
              <a:cxnLst/>
              <a:rect l="l" t="t" r="r" b="b"/>
              <a:pathLst>
                <a:path w="3036" h="6038" extrusionOk="0">
                  <a:moveTo>
                    <a:pt x="2002" y="0"/>
                  </a:moveTo>
                  <a:lnTo>
                    <a:pt x="2002" y="1001"/>
                  </a:lnTo>
                  <a:lnTo>
                    <a:pt x="2002" y="2001"/>
                  </a:lnTo>
                  <a:lnTo>
                    <a:pt x="2002" y="3002"/>
                  </a:lnTo>
                  <a:lnTo>
                    <a:pt x="0" y="3002"/>
                  </a:lnTo>
                  <a:lnTo>
                    <a:pt x="0" y="4036"/>
                  </a:lnTo>
                  <a:lnTo>
                    <a:pt x="2002" y="4036"/>
                  </a:lnTo>
                  <a:lnTo>
                    <a:pt x="2002" y="5037"/>
                  </a:lnTo>
                  <a:lnTo>
                    <a:pt x="2002" y="6038"/>
                  </a:lnTo>
                  <a:lnTo>
                    <a:pt x="3036" y="6038"/>
                  </a:lnTo>
                  <a:lnTo>
                    <a:pt x="3036" y="5037"/>
                  </a:lnTo>
                  <a:lnTo>
                    <a:pt x="3036" y="4036"/>
                  </a:lnTo>
                  <a:lnTo>
                    <a:pt x="3036" y="3002"/>
                  </a:lnTo>
                  <a:lnTo>
                    <a:pt x="3036" y="2001"/>
                  </a:lnTo>
                  <a:lnTo>
                    <a:pt x="3036" y="1001"/>
                  </a:lnTo>
                  <a:lnTo>
                    <a:pt x="30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8"/>
            <p:cNvSpPr/>
            <p:nvPr/>
          </p:nvSpPr>
          <p:spPr>
            <a:xfrm>
              <a:off x="3136151" y="4366621"/>
              <a:ext cx="36832" cy="73664"/>
            </a:xfrm>
            <a:custGeom>
              <a:avLst/>
              <a:gdLst/>
              <a:ahLst/>
              <a:cxnLst/>
              <a:rect l="l" t="t" r="r" b="b"/>
              <a:pathLst>
                <a:path w="1001" h="2002" extrusionOk="0">
                  <a:moveTo>
                    <a:pt x="0" y="0"/>
                  </a:moveTo>
                  <a:lnTo>
                    <a:pt x="0" y="1001"/>
                  </a:lnTo>
                  <a:lnTo>
                    <a:pt x="0" y="2001"/>
                  </a:lnTo>
                  <a:lnTo>
                    <a:pt x="1001" y="2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8"/>
            <p:cNvSpPr/>
            <p:nvPr/>
          </p:nvSpPr>
          <p:spPr>
            <a:xfrm>
              <a:off x="3062488" y="4329790"/>
              <a:ext cx="73700" cy="36832"/>
            </a:xfrm>
            <a:custGeom>
              <a:avLst/>
              <a:gdLst/>
              <a:ahLst/>
              <a:cxnLst/>
              <a:rect l="l" t="t" r="r" b="b"/>
              <a:pathLst>
                <a:path w="2003" h="1001" extrusionOk="0">
                  <a:moveTo>
                    <a:pt x="1" y="0"/>
                  </a:moveTo>
                  <a:lnTo>
                    <a:pt x="1" y="1001"/>
                  </a:lnTo>
                  <a:lnTo>
                    <a:pt x="2002" y="1001"/>
                  </a:lnTo>
                  <a:lnTo>
                    <a:pt x="2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8"/>
            <p:cNvSpPr/>
            <p:nvPr/>
          </p:nvSpPr>
          <p:spPr>
            <a:xfrm>
              <a:off x="3172946" y="4329790"/>
              <a:ext cx="73700" cy="36832"/>
            </a:xfrm>
            <a:custGeom>
              <a:avLst/>
              <a:gdLst/>
              <a:ahLst/>
              <a:cxnLst/>
              <a:rect l="l" t="t" r="r" b="b"/>
              <a:pathLst>
                <a:path w="2003" h="1001" extrusionOk="0">
                  <a:moveTo>
                    <a:pt x="1" y="0"/>
                  </a:moveTo>
                  <a:lnTo>
                    <a:pt x="1" y="1001"/>
                  </a:lnTo>
                  <a:lnTo>
                    <a:pt x="2002" y="1001"/>
                  </a:lnTo>
                  <a:lnTo>
                    <a:pt x="2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8"/>
            <p:cNvSpPr/>
            <p:nvPr/>
          </p:nvSpPr>
          <p:spPr>
            <a:xfrm>
              <a:off x="3283405" y="4329790"/>
              <a:ext cx="74915" cy="36832"/>
            </a:xfrm>
            <a:custGeom>
              <a:avLst/>
              <a:gdLst/>
              <a:ahLst/>
              <a:cxnLst/>
              <a:rect l="l" t="t" r="r" b="b"/>
              <a:pathLst>
                <a:path w="2036" h="1001" extrusionOk="0">
                  <a:moveTo>
                    <a:pt x="1" y="0"/>
                  </a:moveTo>
                  <a:lnTo>
                    <a:pt x="1" y="1001"/>
                  </a:lnTo>
                  <a:lnTo>
                    <a:pt x="2036" y="1001"/>
                  </a:lnTo>
                  <a:lnTo>
                    <a:pt x="20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8"/>
            <p:cNvSpPr/>
            <p:nvPr/>
          </p:nvSpPr>
          <p:spPr>
            <a:xfrm>
              <a:off x="3395114" y="4329790"/>
              <a:ext cx="36869" cy="36832"/>
            </a:xfrm>
            <a:custGeom>
              <a:avLst/>
              <a:gdLst/>
              <a:ahLst/>
              <a:cxnLst/>
              <a:rect l="l" t="t" r="r" b="b"/>
              <a:pathLst>
                <a:path w="1002"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8"/>
            <p:cNvSpPr/>
            <p:nvPr/>
          </p:nvSpPr>
          <p:spPr>
            <a:xfrm>
              <a:off x="2913983" y="4515125"/>
              <a:ext cx="148541" cy="295832"/>
            </a:xfrm>
            <a:custGeom>
              <a:avLst/>
              <a:gdLst/>
              <a:ahLst/>
              <a:cxnLst/>
              <a:rect l="l" t="t" r="r" b="b"/>
              <a:pathLst>
                <a:path w="4037" h="8040" extrusionOk="0">
                  <a:moveTo>
                    <a:pt x="0" y="0"/>
                  </a:moveTo>
                  <a:lnTo>
                    <a:pt x="0" y="1001"/>
                  </a:lnTo>
                  <a:lnTo>
                    <a:pt x="0" y="2002"/>
                  </a:lnTo>
                  <a:lnTo>
                    <a:pt x="0" y="3002"/>
                  </a:lnTo>
                  <a:lnTo>
                    <a:pt x="0" y="5004"/>
                  </a:lnTo>
                  <a:lnTo>
                    <a:pt x="1001" y="5004"/>
                  </a:lnTo>
                  <a:lnTo>
                    <a:pt x="1001" y="6005"/>
                  </a:lnTo>
                  <a:lnTo>
                    <a:pt x="2002" y="6005"/>
                  </a:lnTo>
                  <a:lnTo>
                    <a:pt x="2002" y="7005"/>
                  </a:lnTo>
                  <a:lnTo>
                    <a:pt x="3003" y="7005"/>
                  </a:lnTo>
                  <a:lnTo>
                    <a:pt x="3003" y="8039"/>
                  </a:lnTo>
                  <a:lnTo>
                    <a:pt x="4037" y="8039"/>
                  </a:lnTo>
                  <a:lnTo>
                    <a:pt x="4037" y="6005"/>
                  </a:lnTo>
                  <a:lnTo>
                    <a:pt x="3003" y="6005"/>
                  </a:lnTo>
                  <a:lnTo>
                    <a:pt x="3003" y="5004"/>
                  </a:lnTo>
                  <a:lnTo>
                    <a:pt x="2002" y="5004"/>
                  </a:lnTo>
                  <a:lnTo>
                    <a:pt x="2002" y="4003"/>
                  </a:lnTo>
                  <a:lnTo>
                    <a:pt x="1001" y="4003"/>
                  </a:lnTo>
                  <a:lnTo>
                    <a:pt x="1001" y="3002"/>
                  </a:lnTo>
                  <a:lnTo>
                    <a:pt x="1001" y="2002"/>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Shape 1524"/>
        <p:cNvGrpSpPr/>
        <p:nvPr/>
      </p:nvGrpSpPr>
      <p:grpSpPr>
        <a:xfrm>
          <a:off x="0" y="0"/>
          <a:ext cx="0" cy="0"/>
          <a:chOff x="0" y="0"/>
          <a:chExt cx="0" cy="0"/>
        </a:xfrm>
      </p:grpSpPr>
      <p:sp>
        <p:nvSpPr>
          <p:cNvPr id="1525" name="Google Shape;1525;p59"/>
          <p:cNvSpPr txBox="1">
            <a:spLocks noGrp="1"/>
          </p:cNvSpPr>
          <p:nvPr>
            <p:ph type="title"/>
          </p:nvPr>
        </p:nvSpPr>
        <p:spPr>
          <a:xfrm>
            <a:off x="1311963" y="2361963"/>
            <a:ext cx="6519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Modeling, virtual environments and simulation</a:t>
            </a:r>
            <a:endParaRPr/>
          </a:p>
        </p:txBody>
      </p:sp>
      <p:sp>
        <p:nvSpPr>
          <p:cNvPr id="1526" name="Google Shape;1526;p59"/>
          <p:cNvSpPr txBox="1">
            <a:spLocks noGrp="1"/>
          </p:cNvSpPr>
          <p:nvPr>
            <p:ph type="subTitle" idx="1"/>
          </p:nvPr>
        </p:nvSpPr>
        <p:spPr>
          <a:xfrm>
            <a:off x="1312121" y="3590288"/>
            <a:ext cx="6519900" cy="30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a:t>
            </a:r>
            <a:r>
              <a:rPr lang="en">
                <a:solidFill>
                  <a:schemeClr val="lt1"/>
                </a:solidFill>
                <a:highlight>
                  <a:schemeClr val="dk1"/>
                </a:highlight>
              </a:rPr>
              <a:t>subtitle here if you</a:t>
            </a:r>
            <a:r>
              <a:rPr lang="en">
                <a:highlight>
                  <a:schemeClr val="lt1"/>
                </a:highlight>
              </a:rPr>
              <a:t> need</a:t>
            </a:r>
            <a:r>
              <a:rPr lang="en"/>
              <a:t> it</a:t>
            </a:r>
            <a:endParaRPr/>
          </a:p>
        </p:txBody>
      </p:sp>
      <p:sp>
        <p:nvSpPr>
          <p:cNvPr id="1527" name="Google Shape;1527;p59"/>
          <p:cNvSpPr txBox="1">
            <a:spLocks noGrp="1"/>
          </p:cNvSpPr>
          <p:nvPr>
            <p:ph type="title" idx="2"/>
          </p:nvPr>
        </p:nvSpPr>
        <p:spPr>
          <a:xfrm>
            <a:off x="2996625" y="1243600"/>
            <a:ext cx="3150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grpSp>
        <p:nvGrpSpPr>
          <p:cNvPr id="1528" name="Google Shape;1528;p59"/>
          <p:cNvGrpSpPr/>
          <p:nvPr/>
        </p:nvGrpSpPr>
        <p:grpSpPr>
          <a:xfrm>
            <a:off x="6080510" y="3981311"/>
            <a:ext cx="564698" cy="627192"/>
            <a:chOff x="2877151" y="3108530"/>
            <a:chExt cx="665290" cy="738916"/>
          </a:xfrm>
        </p:grpSpPr>
        <p:sp>
          <p:nvSpPr>
            <p:cNvPr id="1529" name="Google Shape;1529;p59"/>
            <p:cNvSpPr/>
            <p:nvPr/>
          </p:nvSpPr>
          <p:spPr>
            <a:xfrm>
              <a:off x="2877151" y="3108530"/>
              <a:ext cx="665290" cy="736489"/>
            </a:xfrm>
            <a:custGeom>
              <a:avLst/>
              <a:gdLst/>
              <a:ahLst/>
              <a:cxnLst/>
              <a:rect l="l" t="t" r="r" b="b"/>
              <a:pathLst>
                <a:path w="18081" h="20016" extrusionOk="0">
                  <a:moveTo>
                    <a:pt x="3070" y="1"/>
                  </a:moveTo>
                  <a:lnTo>
                    <a:pt x="3070" y="1002"/>
                  </a:lnTo>
                  <a:lnTo>
                    <a:pt x="2002" y="1002"/>
                  </a:lnTo>
                  <a:lnTo>
                    <a:pt x="2002" y="2002"/>
                  </a:lnTo>
                  <a:lnTo>
                    <a:pt x="2002" y="3003"/>
                  </a:lnTo>
                  <a:lnTo>
                    <a:pt x="2002" y="4004"/>
                  </a:lnTo>
                  <a:lnTo>
                    <a:pt x="3003" y="4004"/>
                  </a:lnTo>
                  <a:lnTo>
                    <a:pt x="3003" y="5004"/>
                  </a:lnTo>
                  <a:lnTo>
                    <a:pt x="3003" y="6005"/>
                  </a:lnTo>
                  <a:lnTo>
                    <a:pt x="3003" y="7006"/>
                  </a:lnTo>
                  <a:lnTo>
                    <a:pt x="4004" y="7006"/>
                  </a:lnTo>
                  <a:lnTo>
                    <a:pt x="4004" y="8007"/>
                  </a:lnTo>
                  <a:lnTo>
                    <a:pt x="4004" y="9007"/>
                  </a:lnTo>
                  <a:lnTo>
                    <a:pt x="3003" y="9007"/>
                  </a:lnTo>
                  <a:lnTo>
                    <a:pt x="3003" y="8007"/>
                  </a:lnTo>
                  <a:lnTo>
                    <a:pt x="1" y="8007"/>
                  </a:lnTo>
                  <a:lnTo>
                    <a:pt x="1" y="9007"/>
                  </a:lnTo>
                  <a:lnTo>
                    <a:pt x="1" y="11009"/>
                  </a:lnTo>
                  <a:lnTo>
                    <a:pt x="1001" y="11009"/>
                  </a:lnTo>
                  <a:lnTo>
                    <a:pt x="1001" y="12009"/>
                  </a:lnTo>
                  <a:lnTo>
                    <a:pt x="2002" y="12009"/>
                  </a:lnTo>
                  <a:lnTo>
                    <a:pt x="2002" y="14011"/>
                  </a:lnTo>
                  <a:lnTo>
                    <a:pt x="3003" y="14011"/>
                  </a:lnTo>
                  <a:lnTo>
                    <a:pt x="3003" y="16012"/>
                  </a:lnTo>
                  <a:lnTo>
                    <a:pt x="4004" y="16012"/>
                  </a:lnTo>
                  <a:lnTo>
                    <a:pt x="4004" y="18014"/>
                  </a:lnTo>
                  <a:lnTo>
                    <a:pt x="5004" y="18014"/>
                  </a:lnTo>
                  <a:lnTo>
                    <a:pt x="5004" y="19014"/>
                  </a:lnTo>
                  <a:lnTo>
                    <a:pt x="5004" y="20015"/>
                  </a:lnTo>
                  <a:lnTo>
                    <a:pt x="15078" y="20015"/>
                  </a:lnTo>
                  <a:lnTo>
                    <a:pt x="15078" y="18014"/>
                  </a:lnTo>
                  <a:lnTo>
                    <a:pt x="16079" y="18014"/>
                  </a:lnTo>
                  <a:lnTo>
                    <a:pt x="16079" y="16012"/>
                  </a:lnTo>
                  <a:lnTo>
                    <a:pt x="17080" y="16012"/>
                  </a:lnTo>
                  <a:lnTo>
                    <a:pt x="17080" y="9941"/>
                  </a:lnTo>
                  <a:lnTo>
                    <a:pt x="18080" y="9941"/>
                  </a:lnTo>
                  <a:lnTo>
                    <a:pt x="18080" y="9041"/>
                  </a:lnTo>
                  <a:lnTo>
                    <a:pt x="18080" y="8040"/>
                  </a:lnTo>
                  <a:lnTo>
                    <a:pt x="18080" y="7039"/>
                  </a:lnTo>
                  <a:lnTo>
                    <a:pt x="18080" y="6039"/>
                  </a:lnTo>
                  <a:lnTo>
                    <a:pt x="18080" y="5038"/>
                  </a:lnTo>
                  <a:lnTo>
                    <a:pt x="18080" y="4037"/>
                  </a:lnTo>
                  <a:lnTo>
                    <a:pt x="18080" y="3036"/>
                  </a:lnTo>
                  <a:lnTo>
                    <a:pt x="17080" y="3036"/>
                  </a:lnTo>
                  <a:lnTo>
                    <a:pt x="17080" y="3003"/>
                  </a:lnTo>
                  <a:lnTo>
                    <a:pt x="17080" y="2002"/>
                  </a:lnTo>
                  <a:lnTo>
                    <a:pt x="14077" y="2002"/>
                  </a:lnTo>
                  <a:lnTo>
                    <a:pt x="14077" y="1002"/>
                  </a:lnTo>
                  <a:lnTo>
                    <a:pt x="11075" y="1002"/>
                  </a:lnTo>
                  <a:lnTo>
                    <a:pt x="11075" y="1"/>
                  </a:lnTo>
                  <a:lnTo>
                    <a:pt x="9074" y="1"/>
                  </a:lnTo>
                  <a:lnTo>
                    <a:pt x="9074" y="1002"/>
                  </a:lnTo>
                  <a:lnTo>
                    <a:pt x="8073" y="1002"/>
                  </a:lnTo>
                  <a:lnTo>
                    <a:pt x="8073" y="2002"/>
                  </a:lnTo>
                  <a:lnTo>
                    <a:pt x="8073" y="3003"/>
                  </a:lnTo>
                  <a:lnTo>
                    <a:pt x="8073" y="4004"/>
                  </a:lnTo>
                  <a:lnTo>
                    <a:pt x="8073" y="5004"/>
                  </a:lnTo>
                  <a:lnTo>
                    <a:pt x="8073" y="6005"/>
                  </a:lnTo>
                  <a:lnTo>
                    <a:pt x="8073" y="7006"/>
                  </a:lnTo>
                  <a:lnTo>
                    <a:pt x="7072" y="7006"/>
                  </a:lnTo>
                  <a:lnTo>
                    <a:pt x="7072" y="6005"/>
                  </a:lnTo>
                  <a:lnTo>
                    <a:pt x="7072" y="5004"/>
                  </a:lnTo>
                  <a:lnTo>
                    <a:pt x="7072" y="4004"/>
                  </a:lnTo>
                  <a:lnTo>
                    <a:pt x="6072" y="4004"/>
                  </a:lnTo>
                  <a:lnTo>
                    <a:pt x="6072" y="3003"/>
                  </a:lnTo>
                  <a:lnTo>
                    <a:pt x="6072" y="2002"/>
                  </a:lnTo>
                  <a:lnTo>
                    <a:pt x="6072" y="1002"/>
                  </a:lnTo>
                  <a:lnTo>
                    <a:pt x="5071" y="1002"/>
                  </a:lnTo>
                  <a:lnTo>
                    <a:pt x="50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9"/>
            <p:cNvSpPr/>
            <p:nvPr/>
          </p:nvSpPr>
          <p:spPr>
            <a:xfrm>
              <a:off x="2986396" y="3108530"/>
              <a:ext cx="73664" cy="36869"/>
            </a:xfrm>
            <a:custGeom>
              <a:avLst/>
              <a:gdLst/>
              <a:ahLst/>
              <a:cxnLst/>
              <a:rect l="l" t="t" r="r" b="b"/>
              <a:pathLst>
                <a:path w="2002" h="1002" extrusionOk="0">
                  <a:moveTo>
                    <a:pt x="0" y="1"/>
                  </a:moveTo>
                  <a:lnTo>
                    <a:pt x="0" y="1002"/>
                  </a:lnTo>
                  <a:lnTo>
                    <a:pt x="2002" y="1002"/>
                  </a:lnTo>
                  <a:lnTo>
                    <a:pt x="2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9"/>
            <p:cNvSpPr/>
            <p:nvPr/>
          </p:nvSpPr>
          <p:spPr>
            <a:xfrm>
              <a:off x="3209778" y="3108530"/>
              <a:ext cx="73664" cy="36869"/>
            </a:xfrm>
            <a:custGeom>
              <a:avLst/>
              <a:gdLst/>
              <a:ahLst/>
              <a:cxnLst/>
              <a:rect l="l" t="t" r="r" b="b"/>
              <a:pathLst>
                <a:path w="2002" h="1002" extrusionOk="0">
                  <a:moveTo>
                    <a:pt x="0" y="1"/>
                  </a:moveTo>
                  <a:lnTo>
                    <a:pt x="0" y="1002"/>
                  </a:lnTo>
                  <a:lnTo>
                    <a:pt x="2002" y="1002"/>
                  </a:lnTo>
                  <a:lnTo>
                    <a:pt x="2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9"/>
            <p:cNvSpPr/>
            <p:nvPr/>
          </p:nvSpPr>
          <p:spPr>
            <a:xfrm>
              <a:off x="3283405" y="3145361"/>
              <a:ext cx="111746" cy="295832"/>
            </a:xfrm>
            <a:custGeom>
              <a:avLst/>
              <a:gdLst/>
              <a:ahLst/>
              <a:cxnLst/>
              <a:rect l="l" t="t" r="r" b="b"/>
              <a:pathLst>
                <a:path w="3037" h="8040" extrusionOk="0">
                  <a:moveTo>
                    <a:pt x="1" y="1"/>
                  </a:moveTo>
                  <a:lnTo>
                    <a:pt x="1" y="1001"/>
                  </a:lnTo>
                  <a:lnTo>
                    <a:pt x="1" y="4037"/>
                  </a:lnTo>
                  <a:lnTo>
                    <a:pt x="1" y="5038"/>
                  </a:lnTo>
                  <a:lnTo>
                    <a:pt x="1" y="8040"/>
                  </a:lnTo>
                  <a:lnTo>
                    <a:pt x="1002" y="8040"/>
                  </a:lnTo>
                  <a:lnTo>
                    <a:pt x="1002" y="5038"/>
                  </a:lnTo>
                  <a:lnTo>
                    <a:pt x="1002" y="4037"/>
                  </a:lnTo>
                  <a:lnTo>
                    <a:pt x="1002" y="1001"/>
                  </a:lnTo>
                  <a:lnTo>
                    <a:pt x="3036" y="1001"/>
                  </a:lnTo>
                  <a:lnTo>
                    <a:pt x="30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9"/>
            <p:cNvSpPr/>
            <p:nvPr/>
          </p:nvSpPr>
          <p:spPr>
            <a:xfrm>
              <a:off x="3395114" y="3182193"/>
              <a:ext cx="110495" cy="259000"/>
            </a:xfrm>
            <a:custGeom>
              <a:avLst/>
              <a:gdLst/>
              <a:ahLst/>
              <a:cxnLst/>
              <a:rect l="l" t="t" r="r" b="b"/>
              <a:pathLst>
                <a:path w="3003" h="7039" extrusionOk="0">
                  <a:moveTo>
                    <a:pt x="0" y="0"/>
                  </a:moveTo>
                  <a:lnTo>
                    <a:pt x="0" y="1001"/>
                  </a:lnTo>
                  <a:lnTo>
                    <a:pt x="0" y="3803"/>
                  </a:lnTo>
                  <a:lnTo>
                    <a:pt x="0" y="4037"/>
                  </a:lnTo>
                  <a:lnTo>
                    <a:pt x="0" y="5037"/>
                  </a:lnTo>
                  <a:lnTo>
                    <a:pt x="0" y="6038"/>
                  </a:lnTo>
                  <a:lnTo>
                    <a:pt x="0" y="7039"/>
                  </a:lnTo>
                  <a:lnTo>
                    <a:pt x="1001" y="7039"/>
                  </a:lnTo>
                  <a:lnTo>
                    <a:pt x="1001" y="6038"/>
                  </a:lnTo>
                  <a:lnTo>
                    <a:pt x="1001" y="5037"/>
                  </a:lnTo>
                  <a:lnTo>
                    <a:pt x="1001" y="4037"/>
                  </a:lnTo>
                  <a:lnTo>
                    <a:pt x="1001" y="3803"/>
                  </a:lnTo>
                  <a:lnTo>
                    <a:pt x="1001" y="1001"/>
                  </a:lnTo>
                  <a:lnTo>
                    <a:pt x="3003" y="1001"/>
                  </a:lnTo>
                  <a:lnTo>
                    <a:pt x="30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9"/>
            <p:cNvSpPr/>
            <p:nvPr/>
          </p:nvSpPr>
          <p:spPr>
            <a:xfrm>
              <a:off x="3505573" y="3219025"/>
              <a:ext cx="36869" cy="259000"/>
            </a:xfrm>
            <a:custGeom>
              <a:avLst/>
              <a:gdLst/>
              <a:ahLst/>
              <a:cxnLst/>
              <a:rect l="l" t="t" r="r" b="b"/>
              <a:pathLst>
                <a:path w="1002" h="7039" extrusionOk="0">
                  <a:moveTo>
                    <a:pt x="1" y="0"/>
                  </a:moveTo>
                  <a:lnTo>
                    <a:pt x="1" y="1001"/>
                  </a:lnTo>
                  <a:lnTo>
                    <a:pt x="1" y="2035"/>
                  </a:lnTo>
                  <a:lnTo>
                    <a:pt x="1" y="3036"/>
                  </a:lnTo>
                  <a:lnTo>
                    <a:pt x="1" y="4036"/>
                  </a:lnTo>
                  <a:lnTo>
                    <a:pt x="1" y="5037"/>
                  </a:lnTo>
                  <a:lnTo>
                    <a:pt x="1" y="6038"/>
                  </a:lnTo>
                  <a:lnTo>
                    <a:pt x="1" y="7038"/>
                  </a:lnTo>
                  <a:lnTo>
                    <a:pt x="1001" y="7038"/>
                  </a:lnTo>
                  <a:lnTo>
                    <a:pt x="1001" y="6038"/>
                  </a:lnTo>
                  <a:lnTo>
                    <a:pt x="1001" y="5037"/>
                  </a:lnTo>
                  <a:lnTo>
                    <a:pt x="1001" y="4036"/>
                  </a:lnTo>
                  <a:lnTo>
                    <a:pt x="1001" y="3036"/>
                  </a:lnTo>
                  <a:lnTo>
                    <a:pt x="1001" y="2035"/>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9"/>
            <p:cNvSpPr/>
            <p:nvPr/>
          </p:nvSpPr>
          <p:spPr>
            <a:xfrm>
              <a:off x="3024442" y="3477987"/>
              <a:ext cx="481168" cy="369459"/>
            </a:xfrm>
            <a:custGeom>
              <a:avLst/>
              <a:gdLst/>
              <a:ahLst/>
              <a:cxnLst/>
              <a:rect l="l" t="t" r="r" b="b"/>
              <a:pathLst>
                <a:path w="13077" h="10041" extrusionOk="0">
                  <a:moveTo>
                    <a:pt x="12076" y="0"/>
                  </a:moveTo>
                  <a:lnTo>
                    <a:pt x="12076" y="5037"/>
                  </a:lnTo>
                  <a:lnTo>
                    <a:pt x="11075" y="5037"/>
                  </a:lnTo>
                  <a:lnTo>
                    <a:pt x="11075" y="7039"/>
                  </a:lnTo>
                  <a:lnTo>
                    <a:pt x="10074" y="7039"/>
                  </a:lnTo>
                  <a:lnTo>
                    <a:pt x="10074" y="9040"/>
                  </a:lnTo>
                  <a:lnTo>
                    <a:pt x="2035" y="9040"/>
                  </a:lnTo>
                  <a:lnTo>
                    <a:pt x="2035" y="7039"/>
                  </a:lnTo>
                  <a:lnTo>
                    <a:pt x="1035" y="7039"/>
                  </a:lnTo>
                  <a:lnTo>
                    <a:pt x="1035" y="6038"/>
                  </a:lnTo>
                  <a:lnTo>
                    <a:pt x="1" y="6038"/>
                  </a:lnTo>
                  <a:lnTo>
                    <a:pt x="1" y="8039"/>
                  </a:lnTo>
                  <a:lnTo>
                    <a:pt x="1035" y="8039"/>
                  </a:lnTo>
                  <a:lnTo>
                    <a:pt x="1035" y="9040"/>
                  </a:lnTo>
                  <a:lnTo>
                    <a:pt x="1035" y="10041"/>
                  </a:lnTo>
                  <a:lnTo>
                    <a:pt x="11075" y="10041"/>
                  </a:lnTo>
                  <a:lnTo>
                    <a:pt x="11075" y="8039"/>
                  </a:lnTo>
                  <a:lnTo>
                    <a:pt x="12076" y="8039"/>
                  </a:lnTo>
                  <a:lnTo>
                    <a:pt x="12076" y="6038"/>
                  </a:lnTo>
                  <a:lnTo>
                    <a:pt x="13077" y="6038"/>
                  </a:lnTo>
                  <a:lnTo>
                    <a:pt x="13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9"/>
            <p:cNvSpPr/>
            <p:nvPr/>
          </p:nvSpPr>
          <p:spPr>
            <a:xfrm>
              <a:off x="2987610" y="3367529"/>
              <a:ext cx="74915" cy="184122"/>
            </a:xfrm>
            <a:custGeom>
              <a:avLst/>
              <a:gdLst/>
              <a:ahLst/>
              <a:cxnLst/>
              <a:rect l="l" t="t" r="r" b="b"/>
              <a:pathLst>
                <a:path w="2036" h="5004" extrusionOk="0">
                  <a:moveTo>
                    <a:pt x="1002" y="0"/>
                  </a:moveTo>
                  <a:lnTo>
                    <a:pt x="1002" y="1001"/>
                  </a:lnTo>
                  <a:lnTo>
                    <a:pt x="1002" y="2002"/>
                  </a:lnTo>
                  <a:lnTo>
                    <a:pt x="1" y="2002"/>
                  </a:lnTo>
                  <a:lnTo>
                    <a:pt x="1" y="3002"/>
                  </a:lnTo>
                  <a:lnTo>
                    <a:pt x="1002" y="3002"/>
                  </a:lnTo>
                  <a:lnTo>
                    <a:pt x="1002" y="4003"/>
                  </a:lnTo>
                  <a:lnTo>
                    <a:pt x="1002" y="5004"/>
                  </a:lnTo>
                  <a:lnTo>
                    <a:pt x="2036" y="5004"/>
                  </a:lnTo>
                  <a:lnTo>
                    <a:pt x="2036" y="4003"/>
                  </a:lnTo>
                  <a:lnTo>
                    <a:pt x="2036" y="3002"/>
                  </a:lnTo>
                  <a:lnTo>
                    <a:pt x="2036" y="2002"/>
                  </a:lnTo>
                  <a:lnTo>
                    <a:pt x="2036" y="1001"/>
                  </a:lnTo>
                  <a:lnTo>
                    <a:pt x="20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9"/>
            <p:cNvSpPr/>
            <p:nvPr/>
          </p:nvSpPr>
          <p:spPr>
            <a:xfrm>
              <a:off x="2987610" y="3255820"/>
              <a:ext cx="36869" cy="111746"/>
            </a:xfrm>
            <a:custGeom>
              <a:avLst/>
              <a:gdLst/>
              <a:ahLst/>
              <a:cxnLst/>
              <a:rect l="l" t="t" r="r" b="b"/>
              <a:pathLst>
                <a:path w="1002" h="3037" extrusionOk="0">
                  <a:moveTo>
                    <a:pt x="1" y="1"/>
                  </a:moveTo>
                  <a:lnTo>
                    <a:pt x="1" y="1035"/>
                  </a:lnTo>
                  <a:lnTo>
                    <a:pt x="1" y="2036"/>
                  </a:lnTo>
                  <a:lnTo>
                    <a:pt x="1" y="3036"/>
                  </a:lnTo>
                  <a:lnTo>
                    <a:pt x="1002" y="3036"/>
                  </a:lnTo>
                  <a:lnTo>
                    <a:pt x="1002" y="2036"/>
                  </a:lnTo>
                  <a:lnTo>
                    <a:pt x="1002" y="1035"/>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9"/>
            <p:cNvSpPr/>
            <p:nvPr/>
          </p:nvSpPr>
          <p:spPr>
            <a:xfrm>
              <a:off x="2950815" y="3145361"/>
              <a:ext cx="36832" cy="110495"/>
            </a:xfrm>
            <a:custGeom>
              <a:avLst/>
              <a:gdLst/>
              <a:ahLst/>
              <a:cxnLst/>
              <a:rect l="l" t="t" r="r" b="b"/>
              <a:pathLst>
                <a:path w="1001" h="3003" extrusionOk="0">
                  <a:moveTo>
                    <a:pt x="0" y="1"/>
                  </a:moveTo>
                  <a:lnTo>
                    <a:pt x="0" y="1001"/>
                  </a:lnTo>
                  <a:lnTo>
                    <a:pt x="0" y="2002"/>
                  </a:lnTo>
                  <a:lnTo>
                    <a:pt x="0" y="3003"/>
                  </a:lnTo>
                  <a:lnTo>
                    <a:pt x="1001" y="3003"/>
                  </a:lnTo>
                  <a:lnTo>
                    <a:pt x="1001" y="2002"/>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9"/>
            <p:cNvSpPr/>
            <p:nvPr/>
          </p:nvSpPr>
          <p:spPr>
            <a:xfrm>
              <a:off x="3136151" y="3367529"/>
              <a:ext cx="36832" cy="73664"/>
            </a:xfrm>
            <a:custGeom>
              <a:avLst/>
              <a:gdLst/>
              <a:ahLst/>
              <a:cxnLst/>
              <a:rect l="l" t="t" r="r" b="b"/>
              <a:pathLst>
                <a:path w="1001" h="2002" extrusionOk="0">
                  <a:moveTo>
                    <a:pt x="0" y="0"/>
                  </a:moveTo>
                  <a:lnTo>
                    <a:pt x="0" y="1001"/>
                  </a:lnTo>
                  <a:lnTo>
                    <a:pt x="0" y="2002"/>
                  </a:lnTo>
                  <a:lnTo>
                    <a:pt x="1001" y="2002"/>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9"/>
            <p:cNvSpPr/>
            <p:nvPr/>
          </p:nvSpPr>
          <p:spPr>
            <a:xfrm>
              <a:off x="3099320" y="3255820"/>
              <a:ext cx="36869" cy="111746"/>
            </a:xfrm>
            <a:custGeom>
              <a:avLst/>
              <a:gdLst/>
              <a:ahLst/>
              <a:cxnLst/>
              <a:rect l="l" t="t" r="r" b="b"/>
              <a:pathLst>
                <a:path w="1002" h="3037" extrusionOk="0">
                  <a:moveTo>
                    <a:pt x="0" y="1"/>
                  </a:moveTo>
                  <a:lnTo>
                    <a:pt x="0" y="1035"/>
                  </a:lnTo>
                  <a:lnTo>
                    <a:pt x="0" y="2036"/>
                  </a:lnTo>
                  <a:lnTo>
                    <a:pt x="0" y="3036"/>
                  </a:lnTo>
                  <a:lnTo>
                    <a:pt x="1001" y="3036"/>
                  </a:lnTo>
                  <a:lnTo>
                    <a:pt x="1001" y="2036"/>
                  </a:lnTo>
                  <a:lnTo>
                    <a:pt x="1001" y="1035"/>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9"/>
            <p:cNvSpPr/>
            <p:nvPr/>
          </p:nvSpPr>
          <p:spPr>
            <a:xfrm>
              <a:off x="3062488" y="3145361"/>
              <a:ext cx="36869" cy="110495"/>
            </a:xfrm>
            <a:custGeom>
              <a:avLst/>
              <a:gdLst/>
              <a:ahLst/>
              <a:cxnLst/>
              <a:rect l="l" t="t" r="r" b="b"/>
              <a:pathLst>
                <a:path w="1002" h="3003" extrusionOk="0">
                  <a:moveTo>
                    <a:pt x="1" y="1"/>
                  </a:moveTo>
                  <a:lnTo>
                    <a:pt x="1" y="1001"/>
                  </a:lnTo>
                  <a:lnTo>
                    <a:pt x="1" y="2002"/>
                  </a:lnTo>
                  <a:lnTo>
                    <a:pt x="1" y="3003"/>
                  </a:lnTo>
                  <a:lnTo>
                    <a:pt x="1001" y="3003"/>
                  </a:lnTo>
                  <a:lnTo>
                    <a:pt x="1001" y="2002"/>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9"/>
            <p:cNvSpPr/>
            <p:nvPr/>
          </p:nvSpPr>
          <p:spPr>
            <a:xfrm>
              <a:off x="3172946" y="3145361"/>
              <a:ext cx="36869" cy="222205"/>
            </a:xfrm>
            <a:custGeom>
              <a:avLst/>
              <a:gdLst/>
              <a:ahLst/>
              <a:cxnLst/>
              <a:rect l="l" t="t" r="r" b="b"/>
              <a:pathLst>
                <a:path w="1002" h="6039" extrusionOk="0">
                  <a:moveTo>
                    <a:pt x="1" y="1"/>
                  </a:moveTo>
                  <a:lnTo>
                    <a:pt x="1" y="1001"/>
                  </a:lnTo>
                  <a:lnTo>
                    <a:pt x="1" y="2002"/>
                  </a:lnTo>
                  <a:lnTo>
                    <a:pt x="1" y="3003"/>
                  </a:lnTo>
                  <a:lnTo>
                    <a:pt x="1" y="4037"/>
                  </a:lnTo>
                  <a:lnTo>
                    <a:pt x="1" y="5038"/>
                  </a:lnTo>
                  <a:lnTo>
                    <a:pt x="1" y="6038"/>
                  </a:lnTo>
                  <a:lnTo>
                    <a:pt x="1001" y="6038"/>
                  </a:lnTo>
                  <a:lnTo>
                    <a:pt x="1001" y="5038"/>
                  </a:lnTo>
                  <a:lnTo>
                    <a:pt x="1001" y="4037"/>
                  </a:lnTo>
                  <a:lnTo>
                    <a:pt x="1001" y="3003"/>
                  </a:lnTo>
                  <a:lnTo>
                    <a:pt x="1001" y="2002"/>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9"/>
            <p:cNvSpPr/>
            <p:nvPr/>
          </p:nvSpPr>
          <p:spPr>
            <a:xfrm>
              <a:off x="2877151" y="3404324"/>
              <a:ext cx="110495" cy="110532"/>
            </a:xfrm>
            <a:custGeom>
              <a:avLst/>
              <a:gdLst/>
              <a:ahLst/>
              <a:cxnLst/>
              <a:rect l="l" t="t" r="r" b="b"/>
              <a:pathLst>
                <a:path w="3003" h="3004" extrusionOk="0">
                  <a:moveTo>
                    <a:pt x="1" y="1"/>
                  </a:moveTo>
                  <a:lnTo>
                    <a:pt x="1" y="1002"/>
                  </a:lnTo>
                  <a:lnTo>
                    <a:pt x="1" y="3003"/>
                  </a:lnTo>
                  <a:lnTo>
                    <a:pt x="1001" y="3003"/>
                  </a:lnTo>
                  <a:lnTo>
                    <a:pt x="1001" y="1002"/>
                  </a:lnTo>
                  <a:lnTo>
                    <a:pt x="3003" y="1002"/>
                  </a:lnTo>
                  <a:lnTo>
                    <a:pt x="3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9"/>
            <p:cNvSpPr/>
            <p:nvPr/>
          </p:nvSpPr>
          <p:spPr>
            <a:xfrm>
              <a:off x="2912769" y="3514819"/>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9"/>
            <p:cNvSpPr/>
            <p:nvPr/>
          </p:nvSpPr>
          <p:spPr>
            <a:xfrm>
              <a:off x="2950815" y="3551614"/>
              <a:ext cx="36832" cy="73700"/>
            </a:xfrm>
            <a:custGeom>
              <a:avLst/>
              <a:gdLst/>
              <a:ahLst/>
              <a:cxnLst/>
              <a:rect l="l" t="t" r="r" b="b"/>
              <a:pathLst>
                <a:path w="1001" h="2003" extrusionOk="0">
                  <a:moveTo>
                    <a:pt x="0" y="1"/>
                  </a:moveTo>
                  <a:lnTo>
                    <a:pt x="0" y="2002"/>
                  </a:lnTo>
                  <a:lnTo>
                    <a:pt x="1001" y="2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9"/>
            <p:cNvSpPr/>
            <p:nvPr/>
          </p:nvSpPr>
          <p:spPr>
            <a:xfrm>
              <a:off x="2986396" y="3626492"/>
              <a:ext cx="36869" cy="73700"/>
            </a:xfrm>
            <a:custGeom>
              <a:avLst/>
              <a:gdLst/>
              <a:ahLst/>
              <a:cxnLst/>
              <a:rect l="l" t="t" r="r" b="b"/>
              <a:pathLst>
                <a:path w="1002" h="2003" extrusionOk="0">
                  <a:moveTo>
                    <a:pt x="0" y="1"/>
                  </a:moveTo>
                  <a:lnTo>
                    <a:pt x="0" y="2002"/>
                  </a:lnTo>
                  <a:lnTo>
                    <a:pt x="1001" y="2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Shape 1550"/>
        <p:cNvGrpSpPr/>
        <p:nvPr/>
      </p:nvGrpSpPr>
      <p:grpSpPr>
        <a:xfrm>
          <a:off x="0" y="0"/>
          <a:ext cx="0" cy="0"/>
          <a:chOff x="0" y="0"/>
          <a:chExt cx="0" cy="0"/>
        </a:xfrm>
      </p:grpSpPr>
      <p:sp>
        <p:nvSpPr>
          <p:cNvPr id="1551" name="Google Shape;1551;p60"/>
          <p:cNvSpPr/>
          <p:nvPr/>
        </p:nvSpPr>
        <p:spPr>
          <a:xfrm>
            <a:off x="3255625" y="2610188"/>
            <a:ext cx="890100" cy="888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0"/>
          <p:cNvSpPr/>
          <p:nvPr/>
        </p:nvSpPr>
        <p:spPr>
          <a:xfrm>
            <a:off x="5011825" y="2610188"/>
            <a:ext cx="890100" cy="888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0"/>
          <p:cNvSpPr/>
          <p:nvPr/>
        </p:nvSpPr>
        <p:spPr>
          <a:xfrm>
            <a:off x="6768025" y="2610188"/>
            <a:ext cx="890100" cy="888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0"/>
          <p:cNvSpPr/>
          <p:nvPr/>
        </p:nvSpPr>
        <p:spPr>
          <a:xfrm>
            <a:off x="1499425" y="2610188"/>
            <a:ext cx="890100" cy="888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major program</a:t>
            </a:r>
            <a:endParaRPr/>
          </a:p>
        </p:txBody>
      </p:sp>
      <p:sp>
        <p:nvSpPr>
          <p:cNvPr id="1556" name="Google Shape;1556;p60"/>
          <p:cNvSpPr txBox="1"/>
          <p:nvPr/>
        </p:nvSpPr>
        <p:spPr>
          <a:xfrm>
            <a:off x="4232000" y="4057967"/>
            <a:ext cx="2436000" cy="51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dk1"/>
                </a:solidFill>
                <a:latin typeface="Fira Code"/>
                <a:ea typeface="Fira Code"/>
                <a:cs typeface="Fira Code"/>
                <a:sym typeface="Fira Code"/>
              </a:rPr>
              <a:t>It’s composed of </a:t>
            </a:r>
            <a:r>
              <a:rPr lang="en" sz="1500">
                <a:solidFill>
                  <a:schemeClr val="lt1"/>
                </a:solidFill>
                <a:highlight>
                  <a:schemeClr val="dk1"/>
                </a:highlight>
                <a:latin typeface="Fira Code"/>
                <a:ea typeface="Fira Code"/>
                <a:cs typeface="Fira Code"/>
                <a:sym typeface="Fira Code"/>
              </a:rPr>
              <a:t>hydrogen</a:t>
            </a:r>
            <a:r>
              <a:rPr lang="en" sz="1500">
                <a:solidFill>
                  <a:schemeClr val="dk1"/>
                </a:solidFill>
                <a:latin typeface="Fira Code"/>
                <a:ea typeface="Fira Code"/>
                <a:cs typeface="Fira Code"/>
                <a:sym typeface="Fira Code"/>
              </a:rPr>
              <a:t> and helium</a:t>
            </a:r>
            <a:endParaRPr sz="1500">
              <a:solidFill>
                <a:schemeClr val="dk1"/>
              </a:solidFill>
              <a:latin typeface="Fira Code"/>
              <a:ea typeface="Fira Code"/>
              <a:cs typeface="Fira Code"/>
              <a:sym typeface="Fira Code"/>
            </a:endParaRPr>
          </a:p>
        </p:txBody>
      </p:sp>
      <p:sp>
        <p:nvSpPr>
          <p:cNvPr id="1557" name="Google Shape;1557;p60"/>
          <p:cNvSpPr txBox="1"/>
          <p:nvPr/>
        </p:nvSpPr>
        <p:spPr>
          <a:xfrm>
            <a:off x="2476000" y="1307239"/>
            <a:ext cx="2436000" cy="517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500">
                <a:solidFill>
                  <a:schemeClr val="dk1"/>
                </a:solidFill>
                <a:latin typeface="Fira Code"/>
                <a:ea typeface="Fira Code"/>
                <a:cs typeface="Fira Code"/>
                <a:sym typeface="Fira Code"/>
              </a:rPr>
              <a:t>Despite being red, </a:t>
            </a:r>
            <a:r>
              <a:rPr lang="en" sz="1500">
                <a:solidFill>
                  <a:schemeClr val="lt1"/>
                </a:solidFill>
                <a:highlight>
                  <a:schemeClr val="dk1"/>
                </a:highlight>
                <a:latin typeface="Fira Code"/>
                <a:ea typeface="Fira Code"/>
                <a:cs typeface="Fira Code"/>
                <a:sym typeface="Fira Code"/>
              </a:rPr>
              <a:t>Mars is</a:t>
            </a:r>
            <a:r>
              <a:rPr lang="en" sz="1500">
                <a:solidFill>
                  <a:schemeClr val="dk1"/>
                </a:solidFill>
                <a:latin typeface="Fira Code"/>
                <a:ea typeface="Fira Code"/>
                <a:cs typeface="Fira Code"/>
                <a:sym typeface="Fira Code"/>
              </a:rPr>
              <a:t> cold</a:t>
            </a:r>
            <a:endParaRPr sz="1500">
              <a:solidFill>
                <a:schemeClr val="dk1"/>
              </a:solidFill>
              <a:latin typeface="Fira Code"/>
              <a:ea typeface="Fira Code"/>
              <a:cs typeface="Fira Code"/>
              <a:sym typeface="Fira Code"/>
            </a:endParaRPr>
          </a:p>
        </p:txBody>
      </p:sp>
      <p:sp>
        <p:nvSpPr>
          <p:cNvPr id="1558" name="Google Shape;1558;p60"/>
          <p:cNvSpPr txBox="1"/>
          <p:nvPr/>
        </p:nvSpPr>
        <p:spPr>
          <a:xfrm>
            <a:off x="720000" y="4057967"/>
            <a:ext cx="2436000" cy="517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Clr>
                <a:schemeClr val="dk1"/>
              </a:buClr>
              <a:buSzPts val="1100"/>
              <a:buFont typeface="Arial"/>
              <a:buNone/>
            </a:pPr>
            <a:r>
              <a:rPr lang="en" sz="1500">
                <a:solidFill>
                  <a:schemeClr val="dk1"/>
                </a:solidFill>
                <a:latin typeface="Fira Code"/>
                <a:ea typeface="Fira Code"/>
                <a:cs typeface="Fira Code"/>
                <a:sym typeface="Fira Code"/>
              </a:rPr>
              <a:t>It’s </a:t>
            </a:r>
            <a:r>
              <a:rPr lang="en" sz="1500">
                <a:solidFill>
                  <a:schemeClr val="lt1"/>
                </a:solidFill>
                <a:highlight>
                  <a:schemeClr val="dk1"/>
                </a:highlight>
                <a:latin typeface="Fira Code"/>
                <a:ea typeface="Fira Code"/>
                <a:cs typeface="Fira Code"/>
                <a:sym typeface="Fira Code"/>
              </a:rPr>
              <a:t>the biggest</a:t>
            </a:r>
            <a:r>
              <a:rPr lang="en" sz="1500">
                <a:solidFill>
                  <a:schemeClr val="dk1"/>
                </a:solidFill>
                <a:latin typeface="Fira Code"/>
                <a:ea typeface="Fira Code"/>
                <a:cs typeface="Fira Code"/>
                <a:sym typeface="Fira Code"/>
              </a:rPr>
              <a:t> planet of them all</a:t>
            </a:r>
            <a:endParaRPr sz="1500">
              <a:solidFill>
                <a:schemeClr val="dk1"/>
              </a:solidFill>
              <a:latin typeface="Fira Code"/>
              <a:ea typeface="Fira Code"/>
              <a:cs typeface="Fira Code"/>
              <a:sym typeface="Fira Code"/>
            </a:endParaRPr>
          </a:p>
        </p:txBody>
      </p:sp>
      <p:sp>
        <p:nvSpPr>
          <p:cNvPr id="1559" name="Google Shape;1559;p60"/>
          <p:cNvSpPr txBox="1"/>
          <p:nvPr/>
        </p:nvSpPr>
        <p:spPr>
          <a:xfrm>
            <a:off x="5987999" y="1307239"/>
            <a:ext cx="2436000" cy="517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500">
                <a:solidFill>
                  <a:schemeClr val="dk1"/>
                </a:solidFill>
                <a:latin typeface="Fira Code"/>
                <a:ea typeface="Fira Code"/>
                <a:cs typeface="Fira Code"/>
                <a:sym typeface="Fira Code"/>
              </a:rPr>
              <a:t>It’s the closest planet </a:t>
            </a:r>
            <a:r>
              <a:rPr lang="en" sz="1500">
                <a:solidFill>
                  <a:schemeClr val="lt1"/>
                </a:solidFill>
                <a:highlight>
                  <a:schemeClr val="dk1"/>
                </a:highlight>
                <a:latin typeface="Fira Code"/>
                <a:ea typeface="Fira Code"/>
                <a:cs typeface="Fira Code"/>
                <a:sym typeface="Fira Code"/>
              </a:rPr>
              <a:t>to the Sun</a:t>
            </a:r>
            <a:endParaRPr sz="1500">
              <a:solidFill>
                <a:schemeClr val="lt1"/>
              </a:solidFill>
              <a:highlight>
                <a:schemeClr val="dk1"/>
              </a:highlight>
              <a:latin typeface="Fira Code"/>
              <a:ea typeface="Fira Code"/>
              <a:cs typeface="Fira Code"/>
              <a:sym typeface="Fira Code"/>
            </a:endParaRPr>
          </a:p>
        </p:txBody>
      </p:sp>
      <p:sp>
        <p:nvSpPr>
          <p:cNvPr id="1560" name="Google Shape;1560;p60"/>
          <p:cNvSpPr txBox="1"/>
          <p:nvPr/>
        </p:nvSpPr>
        <p:spPr>
          <a:xfrm>
            <a:off x="5988000" y="1876675"/>
            <a:ext cx="2436000" cy="41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800"/>
              <a:buFont typeface="Arial"/>
              <a:buNone/>
            </a:pPr>
            <a:r>
              <a:rPr lang="en" sz="2400">
                <a:solidFill>
                  <a:schemeClr val="dk1"/>
                </a:solidFill>
                <a:latin typeface="Chakra Petch Medium"/>
                <a:ea typeface="Chakra Petch Medium"/>
                <a:cs typeface="Chakra Petch Medium"/>
                <a:sym typeface="Chakra Petch Medium"/>
              </a:rPr>
              <a:t>Mercury</a:t>
            </a:r>
            <a:endParaRPr sz="2400">
              <a:solidFill>
                <a:schemeClr val="dk1"/>
              </a:solidFill>
              <a:latin typeface="Chakra Petch Medium"/>
              <a:ea typeface="Chakra Petch Medium"/>
              <a:cs typeface="Chakra Petch Medium"/>
              <a:sym typeface="Chakra Petch Medium"/>
            </a:endParaRPr>
          </a:p>
        </p:txBody>
      </p:sp>
      <p:sp>
        <p:nvSpPr>
          <p:cNvPr id="1561" name="Google Shape;1561;p60"/>
          <p:cNvSpPr txBox="1"/>
          <p:nvPr/>
        </p:nvSpPr>
        <p:spPr>
          <a:xfrm>
            <a:off x="2476000" y="1876675"/>
            <a:ext cx="2436000" cy="41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800"/>
              <a:buFont typeface="Arial"/>
              <a:buNone/>
            </a:pPr>
            <a:r>
              <a:rPr lang="en" sz="2400">
                <a:solidFill>
                  <a:schemeClr val="dk1"/>
                </a:solidFill>
                <a:latin typeface="Chakra Petch Medium"/>
                <a:ea typeface="Chakra Petch Medium"/>
                <a:cs typeface="Chakra Petch Medium"/>
                <a:sym typeface="Chakra Petch Medium"/>
              </a:rPr>
              <a:t>Mars</a:t>
            </a:r>
            <a:endParaRPr sz="2400">
              <a:solidFill>
                <a:schemeClr val="dk1"/>
              </a:solidFill>
              <a:latin typeface="Chakra Petch Medium"/>
              <a:ea typeface="Chakra Petch Medium"/>
              <a:cs typeface="Chakra Petch Medium"/>
              <a:sym typeface="Chakra Petch Medium"/>
            </a:endParaRPr>
          </a:p>
        </p:txBody>
      </p:sp>
      <p:sp>
        <p:nvSpPr>
          <p:cNvPr id="1562" name="Google Shape;1562;p60"/>
          <p:cNvSpPr txBox="1"/>
          <p:nvPr/>
        </p:nvSpPr>
        <p:spPr>
          <a:xfrm>
            <a:off x="720000" y="3564600"/>
            <a:ext cx="2436000" cy="419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2400">
                <a:solidFill>
                  <a:schemeClr val="dk1"/>
                </a:solidFill>
                <a:latin typeface="Chakra Petch Medium"/>
                <a:ea typeface="Chakra Petch Medium"/>
                <a:cs typeface="Chakra Petch Medium"/>
                <a:sym typeface="Chakra Petch Medium"/>
              </a:rPr>
              <a:t>Jupiter</a:t>
            </a:r>
            <a:endParaRPr sz="2400" i="0" u="none" strike="noStrike" cap="none">
              <a:solidFill>
                <a:schemeClr val="dk1"/>
              </a:solidFill>
              <a:latin typeface="Chakra Petch Medium"/>
              <a:ea typeface="Chakra Petch Medium"/>
              <a:cs typeface="Chakra Petch Medium"/>
              <a:sym typeface="Chakra Petch Medium"/>
            </a:endParaRPr>
          </a:p>
        </p:txBody>
      </p:sp>
      <p:sp>
        <p:nvSpPr>
          <p:cNvPr id="1563" name="Google Shape;1563;p60"/>
          <p:cNvSpPr txBox="1"/>
          <p:nvPr/>
        </p:nvSpPr>
        <p:spPr>
          <a:xfrm>
            <a:off x="4232000" y="3564600"/>
            <a:ext cx="2436000" cy="41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800"/>
              <a:buFont typeface="Arial"/>
              <a:buNone/>
            </a:pPr>
            <a:r>
              <a:rPr lang="en" sz="2400">
                <a:solidFill>
                  <a:schemeClr val="dk1"/>
                </a:solidFill>
                <a:latin typeface="Chakra Petch Medium"/>
                <a:ea typeface="Chakra Petch Medium"/>
                <a:cs typeface="Chakra Petch Medium"/>
                <a:sym typeface="Chakra Petch Medium"/>
              </a:rPr>
              <a:t>Saturn</a:t>
            </a:r>
            <a:endParaRPr sz="2400">
              <a:solidFill>
                <a:schemeClr val="dk1"/>
              </a:solidFill>
              <a:latin typeface="Chakra Petch Medium"/>
              <a:ea typeface="Chakra Petch Medium"/>
              <a:cs typeface="Chakra Petch Medium"/>
              <a:sym typeface="Chakra Petch Medium"/>
            </a:endParaRPr>
          </a:p>
        </p:txBody>
      </p:sp>
      <p:cxnSp>
        <p:nvCxnSpPr>
          <p:cNvPr id="1564" name="Google Shape;1564;p60"/>
          <p:cNvCxnSpPr>
            <a:stCxn id="1554" idx="0"/>
            <a:endCxn id="1551" idx="1"/>
          </p:cNvCxnSpPr>
          <p:nvPr/>
        </p:nvCxnSpPr>
        <p:spPr>
          <a:xfrm rot="-5400000" flipH="1">
            <a:off x="2377825" y="2176838"/>
            <a:ext cx="444600" cy="1311300"/>
          </a:xfrm>
          <a:prstGeom prst="bentConnector4">
            <a:avLst>
              <a:gd name="adj1" fmla="val -53559"/>
              <a:gd name="adj2" fmla="val 66964"/>
            </a:avLst>
          </a:prstGeom>
          <a:noFill/>
          <a:ln w="19050" cap="flat" cmpd="sng">
            <a:solidFill>
              <a:schemeClr val="dk1"/>
            </a:solidFill>
            <a:prstDash val="solid"/>
            <a:round/>
            <a:headEnd type="none" w="med" len="med"/>
            <a:tailEnd type="oval" w="med" len="med"/>
          </a:ln>
        </p:spPr>
      </p:cxnSp>
      <p:cxnSp>
        <p:nvCxnSpPr>
          <p:cNvPr id="1565" name="Google Shape;1565;p60"/>
          <p:cNvCxnSpPr>
            <a:stCxn id="1551" idx="2"/>
          </p:cNvCxnSpPr>
          <p:nvPr/>
        </p:nvCxnSpPr>
        <p:spPr>
          <a:xfrm rot="-5400000">
            <a:off x="4164175" y="2608088"/>
            <a:ext cx="427500" cy="1354500"/>
          </a:xfrm>
          <a:prstGeom prst="bentConnector4">
            <a:avLst>
              <a:gd name="adj1" fmla="val -55702"/>
              <a:gd name="adj2" fmla="val 66429"/>
            </a:avLst>
          </a:prstGeom>
          <a:noFill/>
          <a:ln w="19050" cap="flat" cmpd="sng">
            <a:solidFill>
              <a:schemeClr val="dk1"/>
            </a:solidFill>
            <a:prstDash val="solid"/>
            <a:round/>
            <a:headEnd type="none" w="med" len="med"/>
            <a:tailEnd type="oval" w="med" len="med"/>
          </a:ln>
        </p:spPr>
      </p:cxnSp>
      <p:cxnSp>
        <p:nvCxnSpPr>
          <p:cNvPr id="1566" name="Google Shape;1566;p60"/>
          <p:cNvCxnSpPr>
            <a:stCxn id="1552" idx="0"/>
            <a:endCxn id="1553" idx="1"/>
          </p:cNvCxnSpPr>
          <p:nvPr/>
        </p:nvCxnSpPr>
        <p:spPr>
          <a:xfrm rot="-5400000" flipH="1">
            <a:off x="5890225" y="2176838"/>
            <a:ext cx="444600" cy="1311300"/>
          </a:xfrm>
          <a:prstGeom prst="bentConnector4">
            <a:avLst>
              <a:gd name="adj1" fmla="val -53559"/>
              <a:gd name="adj2" fmla="val 66964"/>
            </a:avLst>
          </a:prstGeom>
          <a:noFill/>
          <a:ln w="19050" cap="flat" cmpd="sng">
            <a:solidFill>
              <a:schemeClr val="dk1"/>
            </a:solidFill>
            <a:prstDash val="solid"/>
            <a:round/>
            <a:headEnd type="none" w="med" len="med"/>
            <a:tailEnd type="oval" w="med" len="med"/>
          </a:ln>
        </p:spPr>
      </p:cxnSp>
      <p:sp>
        <p:nvSpPr>
          <p:cNvPr id="1567" name="Google Shape;1567;p60"/>
          <p:cNvSpPr txBox="1"/>
          <p:nvPr/>
        </p:nvSpPr>
        <p:spPr>
          <a:xfrm>
            <a:off x="1374300" y="2808338"/>
            <a:ext cx="1127400" cy="49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Chakra Petch Medium"/>
                <a:ea typeface="Chakra Petch Medium"/>
                <a:cs typeface="Chakra Petch Medium"/>
                <a:sym typeface="Chakra Petch Medium"/>
              </a:rPr>
              <a:t>2022</a:t>
            </a:r>
            <a:endParaRPr sz="2400">
              <a:solidFill>
                <a:schemeClr val="dk1"/>
              </a:solidFill>
              <a:latin typeface="Chakra Petch Medium"/>
              <a:ea typeface="Chakra Petch Medium"/>
              <a:cs typeface="Chakra Petch Medium"/>
              <a:sym typeface="Chakra Petch Medium"/>
            </a:endParaRPr>
          </a:p>
        </p:txBody>
      </p:sp>
      <p:sp>
        <p:nvSpPr>
          <p:cNvPr id="1568" name="Google Shape;1568;p60"/>
          <p:cNvSpPr txBox="1"/>
          <p:nvPr/>
        </p:nvSpPr>
        <p:spPr>
          <a:xfrm>
            <a:off x="3130300" y="2808338"/>
            <a:ext cx="1127400" cy="49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Chakra Petch Medium"/>
                <a:ea typeface="Chakra Petch Medium"/>
                <a:cs typeface="Chakra Petch Medium"/>
                <a:sym typeface="Chakra Petch Medium"/>
              </a:rPr>
              <a:t>2023</a:t>
            </a:r>
            <a:endParaRPr sz="2400">
              <a:solidFill>
                <a:schemeClr val="dk1"/>
              </a:solidFill>
              <a:latin typeface="Chakra Petch Medium"/>
              <a:ea typeface="Chakra Petch Medium"/>
              <a:cs typeface="Chakra Petch Medium"/>
              <a:sym typeface="Chakra Petch Medium"/>
            </a:endParaRPr>
          </a:p>
        </p:txBody>
      </p:sp>
      <p:sp>
        <p:nvSpPr>
          <p:cNvPr id="1569" name="Google Shape;1569;p60"/>
          <p:cNvSpPr txBox="1"/>
          <p:nvPr/>
        </p:nvSpPr>
        <p:spPr>
          <a:xfrm>
            <a:off x="4886300" y="2808338"/>
            <a:ext cx="1127400" cy="49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Chakra Petch Medium"/>
                <a:ea typeface="Chakra Petch Medium"/>
                <a:cs typeface="Chakra Petch Medium"/>
                <a:sym typeface="Chakra Petch Medium"/>
              </a:rPr>
              <a:t>2024</a:t>
            </a:r>
            <a:endParaRPr sz="2400">
              <a:solidFill>
                <a:schemeClr val="dk1"/>
              </a:solidFill>
              <a:latin typeface="Chakra Petch Medium"/>
              <a:ea typeface="Chakra Petch Medium"/>
              <a:cs typeface="Chakra Petch Medium"/>
              <a:sym typeface="Chakra Petch Medium"/>
            </a:endParaRPr>
          </a:p>
        </p:txBody>
      </p:sp>
      <p:sp>
        <p:nvSpPr>
          <p:cNvPr id="1570" name="Google Shape;1570;p60"/>
          <p:cNvSpPr txBox="1"/>
          <p:nvPr/>
        </p:nvSpPr>
        <p:spPr>
          <a:xfrm>
            <a:off x="6642300" y="2808338"/>
            <a:ext cx="1127400" cy="49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Chakra Petch Medium"/>
                <a:ea typeface="Chakra Petch Medium"/>
                <a:cs typeface="Chakra Petch Medium"/>
                <a:sym typeface="Chakra Petch Medium"/>
              </a:rPr>
              <a:t>2025</a:t>
            </a:r>
            <a:endParaRPr sz="2400">
              <a:solidFill>
                <a:schemeClr val="dk1"/>
              </a:solidFill>
              <a:latin typeface="Chakra Petch Medium"/>
              <a:ea typeface="Chakra Petch Medium"/>
              <a:cs typeface="Chakra Petch Medium"/>
              <a:sym typeface="Chakra Petch Medium"/>
            </a:endParaRPr>
          </a:p>
        </p:txBody>
      </p:sp>
      <p:grpSp>
        <p:nvGrpSpPr>
          <p:cNvPr id="1571" name="Google Shape;1571;p60"/>
          <p:cNvGrpSpPr/>
          <p:nvPr/>
        </p:nvGrpSpPr>
        <p:grpSpPr>
          <a:xfrm>
            <a:off x="1299547" y="1266981"/>
            <a:ext cx="378215" cy="598023"/>
            <a:chOff x="1654675" y="1997765"/>
            <a:chExt cx="445587" cy="704551"/>
          </a:xfrm>
        </p:grpSpPr>
        <p:sp>
          <p:nvSpPr>
            <p:cNvPr id="1572" name="Google Shape;1572;p60"/>
            <p:cNvSpPr/>
            <p:nvPr/>
          </p:nvSpPr>
          <p:spPr>
            <a:xfrm>
              <a:off x="1655926" y="1998979"/>
              <a:ext cx="440657" cy="703336"/>
            </a:xfrm>
            <a:custGeom>
              <a:avLst/>
              <a:gdLst/>
              <a:ahLst/>
              <a:cxnLst/>
              <a:rect l="l" t="t" r="r" b="b"/>
              <a:pathLst>
                <a:path w="11976" h="19115" extrusionOk="0">
                  <a:moveTo>
                    <a:pt x="0" y="1"/>
                  </a:moveTo>
                  <a:lnTo>
                    <a:pt x="0" y="17113"/>
                  </a:lnTo>
                  <a:lnTo>
                    <a:pt x="2002" y="17113"/>
                  </a:lnTo>
                  <a:lnTo>
                    <a:pt x="2002" y="16112"/>
                  </a:lnTo>
                  <a:lnTo>
                    <a:pt x="3002" y="16112"/>
                  </a:lnTo>
                  <a:lnTo>
                    <a:pt x="3002" y="15112"/>
                  </a:lnTo>
                  <a:lnTo>
                    <a:pt x="4003" y="15112"/>
                  </a:lnTo>
                  <a:lnTo>
                    <a:pt x="4003" y="14111"/>
                  </a:lnTo>
                  <a:lnTo>
                    <a:pt x="4971" y="14111"/>
                  </a:lnTo>
                  <a:lnTo>
                    <a:pt x="4971" y="16112"/>
                  </a:lnTo>
                  <a:lnTo>
                    <a:pt x="5971" y="16112"/>
                  </a:lnTo>
                  <a:lnTo>
                    <a:pt x="5971" y="18114"/>
                  </a:lnTo>
                  <a:lnTo>
                    <a:pt x="6972" y="18114"/>
                  </a:lnTo>
                  <a:lnTo>
                    <a:pt x="6972" y="19115"/>
                  </a:lnTo>
                  <a:lnTo>
                    <a:pt x="8973" y="19115"/>
                  </a:lnTo>
                  <a:lnTo>
                    <a:pt x="8973" y="18114"/>
                  </a:lnTo>
                  <a:lnTo>
                    <a:pt x="9974" y="18114"/>
                  </a:lnTo>
                  <a:lnTo>
                    <a:pt x="9974" y="16112"/>
                  </a:lnTo>
                  <a:lnTo>
                    <a:pt x="8973" y="16112"/>
                  </a:lnTo>
                  <a:lnTo>
                    <a:pt x="8973" y="14111"/>
                  </a:lnTo>
                  <a:lnTo>
                    <a:pt x="7973" y="14111"/>
                  </a:lnTo>
                  <a:lnTo>
                    <a:pt x="7973" y="13110"/>
                  </a:lnTo>
                  <a:lnTo>
                    <a:pt x="11976" y="13110"/>
                  </a:lnTo>
                  <a:lnTo>
                    <a:pt x="11976" y="12110"/>
                  </a:lnTo>
                  <a:lnTo>
                    <a:pt x="11976" y="11109"/>
                  </a:lnTo>
                  <a:lnTo>
                    <a:pt x="11042" y="11109"/>
                  </a:lnTo>
                  <a:lnTo>
                    <a:pt x="11042" y="11042"/>
                  </a:lnTo>
                  <a:lnTo>
                    <a:pt x="11042" y="10008"/>
                  </a:lnTo>
                  <a:lnTo>
                    <a:pt x="10041" y="10008"/>
                  </a:lnTo>
                  <a:lnTo>
                    <a:pt x="10041" y="9007"/>
                  </a:lnTo>
                  <a:lnTo>
                    <a:pt x="9040" y="9007"/>
                  </a:lnTo>
                  <a:lnTo>
                    <a:pt x="9040" y="8007"/>
                  </a:lnTo>
                  <a:lnTo>
                    <a:pt x="8039" y="8007"/>
                  </a:lnTo>
                  <a:lnTo>
                    <a:pt x="8039" y="7006"/>
                  </a:lnTo>
                  <a:lnTo>
                    <a:pt x="7039" y="7006"/>
                  </a:lnTo>
                  <a:lnTo>
                    <a:pt x="7039" y="6005"/>
                  </a:lnTo>
                  <a:lnTo>
                    <a:pt x="6038" y="6005"/>
                  </a:lnTo>
                  <a:lnTo>
                    <a:pt x="6038" y="5005"/>
                  </a:lnTo>
                  <a:lnTo>
                    <a:pt x="5037" y="5005"/>
                  </a:lnTo>
                  <a:lnTo>
                    <a:pt x="5037" y="4004"/>
                  </a:lnTo>
                  <a:lnTo>
                    <a:pt x="4037" y="4004"/>
                  </a:lnTo>
                  <a:lnTo>
                    <a:pt x="4037" y="3003"/>
                  </a:lnTo>
                  <a:lnTo>
                    <a:pt x="3036" y="3003"/>
                  </a:lnTo>
                  <a:lnTo>
                    <a:pt x="3036" y="2002"/>
                  </a:lnTo>
                  <a:lnTo>
                    <a:pt x="2035" y="2002"/>
                  </a:lnTo>
                  <a:lnTo>
                    <a:pt x="2035" y="1002"/>
                  </a:lnTo>
                  <a:lnTo>
                    <a:pt x="1001" y="1002"/>
                  </a:lnTo>
                  <a:lnTo>
                    <a:pt x="10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0"/>
            <p:cNvSpPr/>
            <p:nvPr/>
          </p:nvSpPr>
          <p:spPr>
            <a:xfrm>
              <a:off x="1654675" y="1997765"/>
              <a:ext cx="36869" cy="628459"/>
            </a:xfrm>
            <a:custGeom>
              <a:avLst/>
              <a:gdLst/>
              <a:ahLst/>
              <a:cxnLst/>
              <a:rect l="l" t="t" r="r" b="b"/>
              <a:pathLst>
                <a:path w="1002" h="17080" extrusionOk="0">
                  <a:moveTo>
                    <a:pt x="1" y="1"/>
                  </a:moveTo>
                  <a:lnTo>
                    <a:pt x="1" y="17079"/>
                  </a:lnTo>
                  <a:lnTo>
                    <a:pt x="1002" y="17079"/>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0"/>
            <p:cNvSpPr/>
            <p:nvPr/>
          </p:nvSpPr>
          <p:spPr>
            <a:xfrm>
              <a:off x="1692758" y="2034597"/>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0"/>
            <p:cNvSpPr/>
            <p:nvPr/>
          </p:nvSpPr>
          <p:spPr>
            <a:xfrm>
              <a:off x="1729553" y="2072643"/>
              <a:ext cx="36869" cy="36869"/>
            </a:xfrm>
            <a:custGeom>
              <a:avLst/>
              <a:gdLst/>
              <a:ahLst/>
              <a:cxnLst/>
              <a:rect l="l" t="t" r="r" b="b"/>
              <a:pathLst>
                <a:path w="1002" h="1002"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0"/>
            <p:cNvSpPr/>
            <p:nvPr/>
          </p:nvSpPr>
          <p:spPr>
            <a:xfrm>
              <a:off x="1765170" y="2109474"/>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0"/>
            <p:cNvSpPr/>
            <p:nvPr/>
          </p:nvSpPr>
          <p:spPr>
            <a:xfrm>
              <a:off x="1803216" y="2146269"/>
              <a:ext cx="36832" cy="36869"/>
            </a:xfrm>
            <a:custGeom>
              <a:avLst/>
              <a:gdLst/>
              <a:ahLst/>
              <a:cxnLst/>
              <a:rect l="l" t="t" r="r" b="b"/>
              <a:pathLst>
                <a:path w="1001"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0"/>
            <p:cNvSpPr/>
            <p:nvPr/>
          </p:nvSpPr>
          <p:spPr>
            <a:xfrm>
              <a:off x="1841262" y="2183101"/>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0"/>
            <p:cNvSpPr/>
            <p:nvPr/>
          </p:nvSpPr>
          <p:spPr>
            <a:xfrm>
              <a:off x="1878057" y="2219933"/>
              <a:ext cx="36869" cy="36832"/>
            </a:xfrm>
            <a:custGeom>
              <a:avLst/>
              <a:gdLst/>
              <a:ahLst/>
              <a:cxnLst/>
              <a:rect l="l" t="t" r="r" b="b"/>
              <a:pathLst>
                <a:path w="1002" h="1001"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0"/>
            <p:cNvSpPr/>
            <p:nvPr/>
          </p:nvSpPr>
          <p:spPr>
            <a:xfrm>
              <a:off x="1914889" y="2256728"/>
              <a:ext cx="36869" cy="36869"/>
            </a:xfrm>
            <a:custGeom>
              <a:avLst/>
              <a:gdLst/>
              <a:ahLst/>
              <a:cxnLst/>
              <a:rect l="l" t="t" r="r" b="b"/>
              <a:pathLst>
                <a:path w="1002" h="1002" extrusionOk="0">
                  <a:moveTo>
                    <a:pt x="1" y="1"/>
                  </a:moveTo>
                  <a:lnTo>
                    <a:pt x="1"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0"/>
            <p:cNvSpPr/>
            <p:nvPr/>
          </p:nvSpPr>
          <p:spPr>
            <a:xfrm>
              <a:off x="1951721" y="2293559"/>
              <a:ext cx="36869" cy="36869"/>
            </a:xfrm>
            <a:custGeom>
              <a:avLst/>
              <a:gdLst/>
              <a:ahLst/>
              <a:cxnLst/>
              <a:rect l="l" t="t" r="r" b="b"/>
              <a:pathLst>
                <a:path w="1002"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0"/>
            <p:cNvSpPr/>
            <p:nvPr/>
          </p:nvSpPr>
          <p:spPr>
            <a:xfrm>
              <a:off x="1988553" y="2330391"/>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0"/>
            <p:cNvSpPr/>
            <p:nvPr/>
          </p:nvSpPr>
          <p:spPr>
            <a:xfrm>
              <a:off x="2025348" y="2367223"/>
              <a:ext cx="36869" cy="36832"/>
            </a:xfrm>
            <a:custGeom>
              <a:avLst/>
              <a:gdLst/>
              <a:ahLst/>
              <a:cxnLst/>
              <a:rect l="l" t="t" r="r" b="b"/>
              <a:pathLst>
                <a:path w="1002" h="1001"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0"/>
            <p:cNvSpPr/>
            <p:nvPr/>
          </p:nvSpPr>
          <p:spPr>
            <a:xfrm>
              <a:off x="2062179" y="2405269"/>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0"/>
            <p:cNvSpPr/>
            <p:nvPr/>
          </p:nvSpPr>
          <p:spPr>
            <a:xfrm>
              <a:off x="1914889" y="2442064"/>
              <a:ext cx="185373" cy="36869"/>
            </a:xfrm>
            <a:custGeom>
              <a:avLst/>
              <a:gdLst/>
              <a:ahLst/>
              <a:cxnLst/>
              <a:rect l="l" t="t" r="r" b="b"/>
              <a:pathLst>
                <a:path w="5038" h="1002" extrusionOk="0">
                  <a:moveTo>
                    <a:pt x="1" y="1"/>
                  </a:moveTo>
                  <a:lnTo>
                    <a:pt x="1" y="1002"/>
                  </a:lnTo>
                  <a:lnTo>
                    <a:pt x="5038" y="1002"/>
                  </a:lnTo>
                  <a:lnTo>
                    <a:pt x="5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0"/>
            <p:cNvSpPr/>
            <p:nvPr/>
          </p:nvSpPr>
          <p:spPr>
            <a:xfrm>
              <a:off x="1914889" y="2478895"/>
              <a:ext cx="36869" cy="36869"/>
            </a:xfrm>
            <a:custGeom>
              <a:avLst/>
              <a:gdLst/>
              <a:ahLst/>
              <a:cxnLst/>
              <a:rect l="l" t="t" r="r" b="b"/>
              <a:pathLst>
                <a:path w="1002" h="1002" extrusionOk="0">
                  <a:moveTo>
                    <a:pt x="1" y="1"/>
                  </a:moveTo>
                  <a:lnTo>
                    <a:pt x="1"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0"/>
            <p:cNvSpPr/>
            <p:nvPr/>
          </p:nvSpPr>
          <p:spPr>
            <a:xfrm>
              <a:off x="1803216" y="2478895"/>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0"/>
            <p:cNvSpPr/>
            <p:nvPr/>
          </p:nvSpPr>
          <p:spPr>
            <a:xfrm>
              <a:off x="1841262" y="2515727"/>
              <a:ext cx="36832" cy="73664"/>
            </a:xfrm>
            <a:custGeom>
              <a:avLst/>
              <a:gdLst/>
              <a:ahLst/>
              <a:cxnLst/>
              <a:rect l="l" t="t" r="r" b="b"/>
              <a:pathLst>
                <a:path w="1001"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0"/>
            <p:cNvSpPr/>
            <p:nvPr/>
          </p:nvSpPr>
          <p:spPr>
            <a:xfrm>
              <a:off x="1878057" y="2589354"/>
              <a:ext cx="36869" cy="73700"/>
            </a:xfrm>
            <a:custGeom>
              <a:avLst/>
              <a:gdLst/>
              <a:ahLst/>
              <a:cxnLst/>
              <a:rect l="l" t="t" r="r" b="b"/>
              <a:pathLst>
                <a:path w="1002" h="2003" extrusionOk="0">
                  <a:moveTo>
                    <a:pt x="1" y="1"/>
                  </a:moveTo>
                  <a:lnTo>
                    <a:pt x="1" y="2002"/>
                  </a:lnTo>
                  <a:lnTo>
                    <a:pt x="1002" y="2002"/>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0"/>
            <p:cNvSpPr/>
            <p:nvPr/>
          </p:nvSpPr>
          <p:spPr>
            <a:xfrm>
              <a:off x="1914889" y="2663017"/>
              <a:ext cx="73700" cy="36832"/>
            </a:xfrm>
            <a:custGeom>
              <a:avLst/>
              <a:gdLst/>
              <a:ahLst/>
              <a:cxnLst/>
              <a:rect l="l" t="t" r="r" b="b"/>
              <a:pathLst>
                <a:path w="2003" h="1001" extrusionOk="0">
                  <a:moveTo>
                    <a:pt x="1" y="0"/>
                  </a:moveTo>
                  <a:lnTo>
                    <a:pt x="1" y="1001"/>
                  </a:lnTo>
                  <a:lnTo>
                    <a:pt x="2002" y="1001"/>
                  </a:lnTo>
                  <a:lnTo>
                    <a:pt x="2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0"/>
            <p:cNvSpPr/>
            <p:nvPr/>
          </p:nvSpPr>
          <p:spPr>
            <a:xfrm>
              <a:off x="1951721" y="2515727"/>
              <a:ext cx="36869" cy="73664"/>
            </a:xfrm>
            <a:custGeom>
              <a:avLst/>
              <a:gdLst/>
              <a:ahLst/>
              <a:cxnLst/>
              <a:rect l="l" t="t" r="r" b="b"/>
              <a:pathLst>
                <a:path w="1002"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0"/>
            <p:cNvSpPr/>
            <p:nvPr/>
          </p:nvSpPr>
          <p:spPr>
            <a:xfrm>
              <a:off x="1988553" y="2589354"/>
              <a:ext cx="36832" cy="73700"/>
            </a:xfrm>
            <a:custGeom>
              <a:avLst/>
              <a:gdLst/>
              <a:ahLst/>
              <a:cxnLst/>
              <a:rect l="l" t="t" r="r" b="b"/>
              <a:pathLst>
                <a:path w="1001" h="2003" extrusionOk="0">
                  <a:moveTo>
                    <a:pt x="0" y="1"/>
                  </a:moveTo>
                  <a:lnTo>
                    <a:pt x="0" y="2002"/>
                  </a:lnTo>
                  <a:lnTo>
                    <a:pt x="1001" y="2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0"/>
            <p:cNvSpPr/>
            <p:nvPr/>
          </p:nvSpPr>
          <p:spPr>
            <a:xfrm>
              <a:off x="1765170" y="2515727"/>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0"/>
            <p:cNvSpPr/>
            <p:nvPr/>
          </p:nvSpPr>
          <p:spPr>
            <a:xfrm>
              <a:off x="1729553" y="2552559"/>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0"/>
            <p:cNvSpPr/>
            <p:nvPr/>
          </p:nvSpPr>
          <p:spPr>
            <a:xfrm>
              <a:off x="1692758" y="2589354"/>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B7EB9-518F-B0D3-6F54-8408AC0C8307}"/>
              </a:ext>
            </a:extLst>
          </p:cNvPr>
          <p:cNvSpPr>
            <a:spLocks noGrp="1"/>
          </p:cNvSpPr>
          <p:nvPr>
            <p:ph type="title"/>
          </p:nvPr>
        </p:nvSpPr>
        <p:spPr/>
        <p:txBody>
          <a:bodyPr/>
          <a:lstStyle/>
          <a:p>
            <a:r>
              <a:rPr lang="ro-RO" dirty="0" err="1"/>
              <a:t>Deployment</a:t>
            </a:r>
            <a:endParaRPr lang="en-US" dirty="0"/>
          </a:p>
        </p:txBody>
      </p:sp>
      <p:pic>
        <p:nvPicPr>
          <p:cNvPr id="2050" name="Picture 2" descr="CI/CD Implementation For Simple Web Application Using Azure DevOps">
            <a:extLst>
              <a:ext uri="{FF2B5EF4-FFF2-40B4-BE49-F238E27FC236}">
                <a16:creationId xmlns:a16="http://schemas.microsoft.com/office/drawing/2014/main" id="{F5C1D0D2-8A81-8221-13DC-04A9C270CD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81081" y="1559897"/>
            <a:ext cx="3608027" cy="294458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665D58C-B777-4FC6-F393-26D7F6C00324}"/>
              </a:ext>
            </a:extLst>
          </p:cNvPr>
          <p:cNvSpPr txBox="1"/>
          <p:nvPr/>
        </p:nvSpPr>
        <p:spPr>
          <a:xfrm>
            <a:off x="1597478" y="1134922"/>
            <a:ext cx="5949043" cy="307777"/>
          </a:xfrm>
          <a:prstGeom prst="rect">
            <a:avLst/>
          </a:prstGeom>
          <a:noFill/>
        </p:spPr>
        <p:txBody>
          <a:bodyPr wrap="square" rtlCol="0">
            <a:spAutoFit/>
          </a:bodyPr>
          <a:lstStyle/>
          <a:p>
            <a:r>
              <a:rPr lang="ro-RO" dirty="0" err="1"/>
              <a:t>Deployment</a:t>
            </a:r>
            <a:r>
              <a:rPr lang="ro-RO" dirty="0"/>
              <a:t> </a:t>
            </a:r>
            <a:r>
              <a:rPr lang="ro-RO" dirty="0" err="1"/>
              <a:t>example</a:t>
            </a:r>
            <a:r>
              <a:rPr lang="ro-RO" dirty="0"/>
              <a:t> </a:t>
            </a:r>
            <a:r>
              <a:rPr lang="ro-RO" dirty="0" err="1"/>
              <a:t>using</a:t>
            </a:r>
            <a:r>
              <a:rPr lang="ro-RO" dirty="0"/>
              <a:t> </a:t>
            </a:r>
            <a:r>
              <a:rPr lang="ro-RO" dirty="0" err="1"/>
              <a:t>Azure</a:t>
            </a:r>
            <a:r>
              <a:rPr lang="ro-RO" dirty="0"/>
              <a:t> </a:t>
            </a:r>
            <a:r>
              <a:rPr lang="ro-RO" dirty="0" err="1"/>
              <a:t>DevOps</a:t>
            </a:r>
            <a:r>
              <a:rPr lang="ro-RO" dirty="0"/>
              <a:t>. More on CI/CD in </a:t>
            </a:r>
            <a:r>
              <a:rPr lang="ro-RO" dirty="0" err="1"/>
              <a:t>course</a:t>
            </a:r>
            <a:r>
              <a:rPr lang="ro-RO" dirty="0"/>
              <a:t> 11.</a:t>
            </a:r>
            <a:endParaRPr lang="en-US" dirty="0"/>
          </a:p>
        </p:txBody>
      </p:sp>
      <p:sp>
        <p:nvSpPr>
          <p:cNvPr id="6" name="TextBox 5">
            <a:extLst>
              <a:ext uri="{FF2B5EF4-FFF2-40B4-BE49-F238E27FC236}">
                <a16:creationId xmlns:a16="http://schemas.microsoft.com/office/drawing/2014/main" id="{BD6FE34C-07E6-8043-70A3-8E493AE0074C}"/>
              </a:ext>
            </a:extLst>
          </p:cNvPr>
          <p:cNvSpPr txBox="1"/>
          <p:nvPr/>
        </p:nvSpPr>
        <p:spPr>
          <a:xfrm>
            <a:off x="136071" y="4804104"/>
            <a:ext cx="4572000" cy="169277"/>
          </a:xfrm>
          <a:prstGeom prst="rect">
            <a:avLst/>
          </a:prstGeom>
          <a:noFill/>
        </p:spPr>
        <p:txBody>
          <a:bodyPr wrap="square">
            <a:spAutoFit/>
          </a:bodyPr>
          <a:lstStyle/>
          <a:p>
            <a:r>
              <a:rPr lang="en-US" sz="500" dirty="0"/>
              <a:t>https://www.c-sharpcorner.com/article/part-1-ci47cd-implementation-for-simple-web-application-using-azure-devops/</a:t>
            </a:r>
          </a:p>
        </p:txBody>
      </p:sp>
    </p:spTree>
    <p:extLst>
      <p:ext uri="{BB962C8B-B14F-4D97-AF65-F5344CB8AC3E}">
        <p14:creationId xmlns:p14="http://schemas.microsoft.com/office/powerpoint/2010/main" val="376008082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Shape 1599"/>
        <p:cNvGrpSpPr/>
        <p:nvPr/>
      </p:nvGrpSpPr>
      <p:grpSpPr>
        <a:xfrm>
          <a:off x="0" y="0"/>
          <a:ext cx="0" cy="0"/>
          <a:chOff x="0" y="0"/>
          <a:chExt cx="0" cy="0"/>
        </a:xfrm>
      </p:grpSpPr>
      <p:sp>
        <p:nvSpPr>
          <p:cNvPr id="1600" name="Google Shape;1600;p6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Best modeling courses</a:t>
            </a:r>
            <a:endParaRPr/>
          </a:p>
        </p:txBody>
      </p:sp>
      <p:sp>
        <p:nvSpPr>
          <p:cNvPr id="1601" name="Google Shape;1601;p61"/>
          <p:cNvSpPr txBox="1"/>
          <p:nvPr/>
        </p:nvSpPr>
        <p:spPr>
          <a:xfrm>
            <a:off x="6212925" y="2272650"/>
            <a:ext cx="2213100" cy="612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500">
                <a:solidFill>
                  <a:schemeClr val="dk1"/>
                </a:solidFill>
                <a:latin typeface="Fira Code"/>
                <a:ea typeface="Fira Code"/>
                <a:cs typeface="Fira Code"/>
                <a:sym typeface="Fira Code"/>
              </a:rPr>
              <a:t>It’s the biggest planet </a:t>
            </a:r>
            <a:r>
              <a:rPr lang="en" sz="1500">
                <a:solidFill>
                  <a:schemeClr val="lt1"/>
                </a:solidFill>
                <a:highlight>
                  <a:schemeClr val="dk1"/>
                </a:highlight>
                <a:latin typeface="Fira Code"/>
                <a:ea typeface="Fira Code"/>
                <a:cs typeface="Fira Code"/>
                <a:sym typeface="Fira Code"/>
              </a:rPr>
              <a:t>in the Solar</a:t>
            </a:r>
            <a:r>
              <a:rPr lang="en" sz="1500">
                <a:solidFill>
                  <a:schemeClr val="dk1"/>
                </a:solidFill>
                <a:latin typeface="Fira Code"/>
                <a:ea typeface="Fira Code"/>
                <a:cs typeface="Fira Code"/>
                <a:sym typeface="Fira Code"/>
              </a:rPr>
              <a:t> System</a:t>
            </a:r>
            <a:endParaRPr sz="1500">
              <a:solidFill>
                <a:schemeClr val="dk1"/>
              </a:solidFill>
              <a:latin typeface="Fira Code"/>
              <a:ea typeface="Fira Code"/>
              <a:cs typeface="Fira Code"/>
              <a:sym typeface="Fira Code"/>
            </a:endParaRPr>
          </a:p>
        </p:txBody>
      </p:sp>
      <p:sp>
        <p:nvSpPr>
          <p:cNvPr id="1602" name="Google Shape;1602;p61"/>
          <p:cNvSpPr txBox="1"/>
          <p:nvPr/>
        </p:nvSpPr>
        <p:spPr>
          <a:xfrm>
            <a:off x="6210800" y="1755150"/>
            <a:ext cx="2213100" cy="517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dk1"/>
                </a:solidFill>
                <a:latin typeface="Chakra Petch Medium"/>
                <a:ea typeface="Chakra Petch Medium"/>
                <a:cs typeface="Chakra Petch Medium"/>
                <a:sym typeface="Chakra Petch Medium"/>
              </a:rPr>
              <a:t>Jupiter</a:t>
            </a:r>
            <a:endParaRPr sz="2400">
              <a:solidFill>
                <a:schemeClr val="dk1"/>
              </a:solidFill>
              <a:latin typeface="Chakra Petch Medium"/>
              <a:ea typeface="Chakra Petch Medium"/>
              <a:cs typeface="Chakra Petch Medium"/>
              <a:sym typeface="Chakra Petch Medium"/>
            </a:endParaRPr>
          </a:p>
        </p:txBody>
      </p:sp>
      <p:grpSp>
        <p:nvGrpSpPr>
          <p:cNvPr id="1603" name="Google Shape;1603;p61"/>
          <p:cNvGrpSpPr/>
          <p:nvPr/>
        </p:nvGrpSpPr>
        <p:grpSpPr>
          <a:xfrm>
            <a:off x="3161928" y="1562114"/>
            <a:ext cx="2820366" cy="2818616"/>
            <a:chOff x="3161928" y="1562114"/>
            <a:chExt cx="2820366" cy="2818616"/>
          </a:xfrm>
        </p:grpSpPr>
        <p:sp>
          <p:nvSpPr>
            <p:cNvPr id="1604" name="Google Shape;1604;p61"/>
            <p:cNvSpPr/>
            <p:nvPr/>
          </p:nvSpPr>
          <p:spPr>
            <a:xfrm>
              <a:off x="3161928" y="3002170"/>
              <a:ext cx="1379336" cy="137856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1"/>
            <p:cNvSpPr/>
            <p:nvPr/>
          </p:nvSpPr>
          <p:spPr>
            <a:xfrm>
              <a:off x="4602959" y="3002170"/>
              <a:ext cx="1379336" cy="137856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1"/>
            <p:cNvSpPr/>
            <p:nvPr/>
          </p:nvSpPr>
          <p:spPr>
            <a:xfrm>
              <a:off x="4602959" y="1562114"/>
              <a:ext cx="1379171" cy="137856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1"/>
            <p:cNvSpPr/>
            <p:nvPr/>
          </p:nvSpPr>
          <p:spPr>
            <a:xfrm>
              <a:off x="3161928" y="1562114"/>
              <a:ext cx="1379336" cy="1378231"/>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 name="Google Shape;1608;p61"/>
          <p:cNvSpPr txBox="1"/>
          <p:nvPr/>
        </p:nvSpPr>
        <p:spPr>
          <a:xfrm>
            <a:off x="6212913" y="3849697"/>
            <a:ext cx="2213100" cy="612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500">
                <a:solidFill>
                  <a:schemeClr val="lt1"/>
                </a:solidFill>
                <a:highlight>
                  <a:schemeClr val="dk1"/>
                </a:highlight>
                <a:latin typeface="Fira Code"/>
                <a:ea typeface="Fira Code"/>
                <a:cs typeface="Fira Code"/>
                <a:sym typeface="Fira Code"/>
              </a:rPr>
              <a:t>Mercury is</a:t>
            </a:r>
            <a:r>
              <a:rPr lang="en" sz="1500">
                <a:solidFill>
                  <a:schemeClr val="dk1"/>
                </a:solidFill>
                <a:latin typeface="Fira Code"/>
                <a:ea typeface="Fira Code"/>
                <a:cs typeface="Fira Code"/>
                <a:sym typeface="Fira Code"/>
              </a:rPr>
              <a:t> the closest planet to the Sun</a:t>
            </a:r>
            <a:endParaRPr sz="1500">
              <a:solidFill>
                <a:schemeClr val="dk1"/>
              </a:solidFill>
              <a:latin typeface="Fira Code"/>
              <a:ea typeface="Fira Code"/>
              <a:cs typeface="Fira Code"/>
              <a:sym typeface="Fira Code"/>
            </a:endParaRPr>
          </a:p>
        </p:txBody>
      </p:sp>
      <p:sp>
        <p:nvSpPr>
          <p:cNvPr id="1609" name="Google Shape;1609;p61"/>
          <p:cNvSpPr txBox="1"/>
          <p:nvPr/>
        </p:nvSpPr>
        <p:spPr>
          <a:xfrm>
            <a:off x="6210800" y="3332200"/>
            <a:ext cx="2213100" cy="517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dk1"/>
                </a:solidFill>
                <a:latin typeface="Chakra Petch Medium"/>
                <a:ea typeface="Chakra Petch Medium"/>
                <a:cs typeface="Chakra Petch Medium"/>
                <a:sym typeface="Chakra Petch Medium"/>
              </a:rPr>
              <a:t>Mercury</a:t>
            </a:r>
            <a:endParaRPr sz="2400">
              <a:solidFill>
                <a:schemeClr val="dk1"/>
              </a:solidFill>
              <a:latin typeface="Chakra Petch Medium"/>
              <a:ea typeface="Chakra Petch Medium"/>
              <a:cs typeface="Chakra Petch Medium"/>
              <a:sym typeface="Chakra Petch Medium"/>
            </a:endParaRPr>
          </a:p>
        </p:txBody>
      </p:sp>
      <p:sp>
        <p:nvSpPr>
          <p:cNvPr id="1610" name="Google Shape;1610;p61"/>
          <p:cNvSpPr txBox="1"/>
          <p:nvPr/>
        </p:nvSpPr>
        <p:spPr>
          <a:xfrm>
            <a:off x="718200" y="2272650"/>
            <a:ext cx="2213100" cy="61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Fira Code"/>
                <a:ea typeface="Fira Code"/>
                <a:cs typeface="Fira Code"/>
                <a:sym typeface="Fira Code"/>
              </a:rPr>
              <a:t>Venus </a:t>
            </a:r>
            <a:r>
              <a:rPr lang="en" sz="1500">
                <a:solidFill>
                  <a:schemeClr val="lt1"/>
                </a:solidFill>
                <a:highlight>
                  <a:schemeClr val="dk1"/>
                </a:highlight>
                <a:latin typeface="Fira Code"/>
                <a:ea typeface="Fira Code"/>
                <a:cs typeface="Fira Code"/>
                <a:sym typeface="Fira Code"/>
              </a:rPr>
              <a:t>is the second</a:t>
            </a:r>
            <a:r>
              <a:rPr lang="en" sz="1500">
                <a:solidFill>
                  <a:schemeClr val="dk1"/>
                </a:solidFill>
                <a:latin typeface="Fira Code"/>
                <a:ea typeface="Fira Code"/>
                <a:cs typeface="Fira Code"/>
                <a:sym typeface="Fira Code"/>
              </a:rPr>
              <a:t> planet from the Sun</a:t>
            </a:r>
            <a:endParaRPr sz="1500">
              <a:solidFill>
                <a:schemeClr val="dk1"/>
              </a:solidFill>
              <a:latin typeface="Fira Code"/>
              <a:ea typeface="Fira Code"/>
              <a:cs typeface="Fira Code"/>
              <a:sym typeface="Fira Code"/>
            </a:endParaRPr>
          </a:p>
        </p:txBody>
      </p:sp>
      <p:sp>
        <p:nvSpPr>
          <p:cNvPr id="1611" name="Google Shape;1611;p61"/>
          <p:cNvSpPr txBox="1"/>
          <p:nvPr/>
        </p:nvSpPr>
        <p:spPr>
          <a:xfrm>
            <a:off x="716075" y="1755150"/>
            <a:ext cx="2213100" cy="517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Chakra Petch Medium"/>
                <a:ea typeface="Chakra Petch Medium"/>
                <a:cs typeface="Chakra Petch Medium"/>
                <a:sym typeface="Chakra Petch Medium"/>
              </a:rPr>
              <a:t>Venus</a:t>
            </a:r>
            <a:endParaRPr sz="2400">
              <a:solidFill>
                <a:schemeClr val="dk1"/>
              </a:solidFill>
              <a:latin typeface="Chakra Petch Medium"/>
              <a:ea typeface="Chakra Petch Medium"/>
              <a:cs typeface="Chakra Petch Medium"/>
              <a:sym typeface="Chakra Petch Medium"/>
            </a:endParaRPr>
          </a:p>
        </p:txBody>
      </p:sp>
      <p:sp>
        <p:nvSpPr>
          <p:cNvPr id="1612" name="Google Shape;1612;p61"/>
          <p:cNvSpPr txBox="1"/>
          <p:nvPr/>
        </p:nvSpPr>
        <p:spPr>
          <a:xfrm>
            <a:off x="718188" y="3849697"/>
            <a:ext cx="2213100" cy="61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Fira Code"/>
                <a:ea typeface="Fira Code"/>
                <a:cs typeface="Fira Code"/>
                <a:sym typeface="Fira Code"/>
              </a:rPr>
              <a:t>Saturn is a gas giant </a:t>
            </a:r>
            <a:r>
              <a:rPr lang="en" sz="1500">
                <a:solidFill>
                  <a:schemeClr val="lt1"/>
                </a:solidFill>
                <a:highlight>
                  <a:schemeClr val="dk1"/>
                </a:highlight>
                <a:latin typeface="Fira Code"/>
                <a:ea typeface="Fira Code"/>
                <a:cs typeface="Fira Code"/>
                <a:sym typeface="Fira Code"/>
              </a:rPr>
              <a:t>and has</a:t>
            </a:r>
            <a:r>
              <a:rPr lang="en" sz="1500">
                <a:solidFill>
                  <a:schemeClr val="dk1"/>
                </a:solidFill>
                <a:latin typeface="Fira Code"/>
                <a:ea typeface="Fira Code"/>
                <a:cs typeface="Fira Code"/>
                <a:sym typeface="Fira Code"/>
              </a:rPr>
              <a:t> several rings</a:t>
            </a:r>
            <a:endParaRPr sz="1500">
              <a:solidFill>
                <a:schemeClr val="dk1"/>
              </a:solidFill>
              <a:latin typeface="Fira Code"/>
              <a:ea typeface="Fira Code"/>
              <a:cs typeface="Fira Code"/>
              <a:sym typeface="Fira Code"/>
            </a:endParaRPr>
          </a:p>
        </p:txBody>
      </p:sp>
      <p:sp>
        <p:nvSpPr>
          <p:cNvPr id="1613" name="Google Shape;1613;p61"/>
          <p:cNvSpPr txBox="1"/>
          <p:nvPr/>
        </p:nvSpPr>
        <p:spPr>
          <a:xfrm>
            <a:off x="716075" y="3332200"/>
            <a:ext cx="2213100" cy="517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Chakra Petch Medium"/>
                <a:ea typeface="Chakra Petch Medium"/>
                <a:cs typeface="Chakra Petch Medium"/>
                <a:sym typeface="Chakra Petch Medium"/>
              </a:rPr>
              <a:t>Saturn</a:t>
            </a:r>
            <a:endParaRPr sz="2400">
              <a:solidFill>
                <a:schemeClr val="dk1"/>
              </a:solidFill>
              <a:latin typeface="Chakra Petch Medium"/>
              <a:ea typeface="Chakra Petch Medium"/>
              <a:cs typeface="Chakra Petch Medium"/>
              <a:sym typeface="Chakra Petch Medium"/>
            </a:endParaRPr>
          </a:p>
        </p:txBody>
      </p:sp>
      <p:grpSp>
        <p:nvGrpSpPr>
          <p:cNvPr id="1614" name="Google Shape;1614;p61"/>
          <p:cNvGrpSpPr/>
          <p:nvPr/>
        </p:nvGrpSpPr>
        <p:grpSpPr>
          <a:xfrm>
            <a:off x="3107441" y="1901798"/>
            <a:ext cx="372432" cy="374974"/>
            <a:chOff x="2416188" y="1884150"/>
            <a:chExt cx="258400" cy="260200"/>
          </a:xfrm>
        </p:grpSpPr>
        <p:sp>
          <p:nvSpPr>
            <p:cNvPr id="1615" name="Google Shape;1615;p61"/>
            <p:cNvSpPr/>
            <p:nvPr/>
          </p:nvSpPr>
          <p:spPr>
            <a:xfrm>
              <a:off x="2416188" y="1884150"/>
              <a:ext cx="258400" cy="260200"/>
            </a:xfrm>
            <a:custGeom>
              <a:avLst/>
              <a:gdLst/>
              <a:ahLst/>
              <a:cxnLst/>
              <a:rect l="l" t="t" r="r" b="b"/>
              <a:pathLst>
                <a:path w="10336" h="10408" extrusionOk="0">
                  <a:moveTo>
                    <a:pt x="5573" y="382"/>
                  </a:moveTo>
                  <a:cubicBezTo>
                    <a:pt x="5763" y="382"/>
                    <a:pt x="5906" y="548"/>
                    <a:pt x="5906" y="715"/>
                  </a:cubicBezTo>
                  <a:lnTo>
                    <a:pt x="5906" y="1811"/>
                  </a:lnTo>
                  <a:cubicBezTo>
                    <a:pt x="5906" y="2001"/>
                    <a:pt x="5763" y="2144"/>
                    <a:pt x="5573" y="2144"/>
                  </a:cubicBezTo>
                  <a:lnTo>
                    <a:pt x="667" y="2144"/>
                  </a:lnTo>
                  <a:cubicBezTo>
                    <a:pt x="476" y="2144"/>
                    <a:pt x="333" y="2001"/>
                    <a:pt x="333" y="1811"/>
                  </a:cubicBezTo>
                  <a:lnTo>
                    <a:pt x="333" y="715"/>
                  </a:lnTo>
                  <a:cubicBezTo>
                    <a:pt x="333" y="548"/>
                    <a:pt x="476" y="382"/>
                    <a:pt x="667" y="382"/>
                  </a:cubicBezTo>
                  <a:close/>
                  <a:moveTo>
                    <a:pt x="5382" y="2573"/>
                  </a:moveTo>
                  <a:lnTo>
                    <a:pt x="5382" y="3097"/>
                  </a:lnTo>
                  <a:lnTo>
                    <a:pt x="4834" y="3097"/>
                  </a:lnTo>
                  <a:lnTo>
                    <a:pt x="4834" y="3001"/>
                  </a:lnTo>
                  <a:cubicBezTo>
                    <a:pt x="4763" y="2835"/>
                    <a:pt x="4596" y="2692"/>
                    <a:pt x="4382" y="2692"/>
                  </a:cubicBezTo>
                  <a:lnTo>
                    <a:pt x="3644" y="2692"/>
                  </a:lnTo>
                  <a:cubicBezTo>
                    <a:pt x="3548" y="2692"/>
                    <a:pt x="3453" y="2739"/>
                    <a:pt x="3453" y="2858"/>
                  </a:cubicBezTo>
                  <a:cubicBezTo>
                    <a:pt x="3453" y="2954"/>
                    <a:pt x="3525" y="3049"/>
                    <a:pt x="3644" y="3049"/>
                  </a:cubicBezTo>
                  <a:lnTo>
                    <a:pt x="4382" y="3049"/>
                  </a:lnTo>
                  <a:cubicBezTo>
                    <a:pt x="4477" y="3049"/>
                    <a:pt x="4525" y="3097"/>
                    <a:pt x="4525" y="3192"/>
                  </a:cubicBezTo>
                  <a:cubicBezTo>
                    <a:pt x="4525" y="3287"/>
                    <a:pt x="4477" y="3335"/>
                    <a:pt x="4382" y="3335"/>
                  </a:cubicBezTo>
                  <a:lnTo>
                    <a:pt x="3644" y="3335"/>
                  </a:lnTo>
                  <a:cubicBezTo>
                    <a:pt x="3548" y="3335"/>
                    <a:pt x="3453" y="3406"/>
                    <a:pt x="3453" y="3525"/>
                  </a:cubicBezTo>
                  <a:cubicBezTo>
                    <a:pt x="3453" y="3644"/>
                    <a:pt x="3525" y="3692"/>
                    <a:pt x="3644" y="3692"/>
                  </a:cubicBezTo>
                  <a:lnTo>
                    <a:pt x="4382" y="3692"/>
                  </a:lnTo>
                  <a:cubicBezTo>
                    <a:pt x="4596" y="3692"/>
                    <a:pt x="4763" y="3573"/>
                    <a:pt x="4834" y="3359"/>
                  </a:cubicBezTo>
                  <a:lnTo>
                    <a:pt x="5406" y="3359"/>
                  </a:lnTo>
                  <a:lnTo>
                    <a:pt x="5406" y="4240"/>
                  </a:lnTo>
                  <a:lnTo>
                    <a:pt x="4834" y="4240"/>
                  </a:lnTo>
                  <a:cubicBezTo>
                    <a:pt x="4763" y="4049"/>
                    <a:pt x="4596" y="3906"/>
                    <a:pt x="4382" y="3906"/>
                  </a:cubicBezTo>
                  <a:lnTo>
                    <a:pt x="3644" y="3906"/>
                  </a:lnTo>
                  <a:cubicBezTo>
                    <a:pt x="3548" y="3906"/>
                    <a:pt x="3453" y="3954"/>
                    <a:pt x="3453" y="4073"/>
                  </a:cubicBezTo>
                  <a:cubicBezTo>
                    <a:pt x="3453" y="4192"/>
                    <a:pt x="3525" y="4263"/>
                    <a:pt x="3644" y="4263"/>
                  </a:cubicBezTo>
                  <a:lnTo>
                    <a:pt x="4382" y="4263"/>
                  </a:lnTo>
                  <a:cubicBezTo>
                    <a:pt x="4477" y="4263"/>
                    <a:pt x="4525" y="4311"/>
                    <a:pt x="4525" y="4406"/>
                  </a:cubicBezTo>
                  <a:cubicBezTo>
                    <a:pt x="4525" y="4502"/>
                    <a:pt x="4477" y="4549"/>
                    <a:pt x="4382" y="4549"/>
                  </a:cubicBezTo>
                  <a:lnTo>
                    <a:pt x="3644" y="4549"/>
                  </a:lnTo>
                  <a:cubicBezTo>
                    <a:pt x="3548" y="4549"/>
                    <a:pt x="3453" y="4621"/>
                    <a:pt x="3453" y="4740"/>
                  </a:cubicBezTo>
                  <a:cubicBezTo>
                    <a:pt x="3453" y="4859"/>
                    <a:pt x="3525" y="4906"/>
                    <a:pt x="3644" y="4906"/>
                  </a:cubicBezTo>
                  <a:lnTo>
                    <a:pt x="4382" y="4906"/>
                  </a:lnTo>
                  <a:cubicBezTo>
                    <a:pt x="4596" y="4906"/>
                    <a:pt x="4763" y="4787"/>
                    <a:pt x="4834" y="4597"/>
                  </a:cubicBezTo>
                  <a:lnTo>
                    <a:pt x="5406" y="4597"/>
                  </a:lnTo>
                  <a:lnTo>
                    <a:pt x="5406" y="5454"/>
                  </a:lnTo>
                  <a:lnTo>
                    <a:pt x="4834" y="5454"/>
                  </a:lnTo>
                  <a:cubicBezTo>
                    <a:pt x="4763" y="5264"/>
                    <a:pt x="4596" y="5121"/>
                    <a:pt x="4382" y="5121"/>
                  </a:cubicBezTo>
                  <a:lnTo>
                    <a:pt x="3644" y="5121"/>
                  </a:lnTo>
                  <a:cubicBezTo>
                    <a:pt x="3548" y="5121"/>
                    <a:pt x="3453" y="5192"/>
                    <a:pt x="3453" y="5311"/>
                  </a:cubicBezTo>
                  <a:cubicBezTo>
                    <a:pt x="3453" y="5430"/>
                    <a:pt x="3525" y="5478"/>
                    <a:pt x="3644" y="5478"/>
                  </a:cubicBezTo>
                  <a:lnTo>
                    <a:pt x="4382" y="5478"/>
                  </a:lnTo>
                  <a:cubicBezTo>
                    <a:pt x="4477" y="5478"/>
                    <a:pt x="4525" y="5526"/>
                    <a:pt x="4525" y="5621"/>
                  </a:cubicBezTo>
                  <a:cubicBezTo>
                    <a:pt x="4525" y="5716"/>
                    <a:pt x="4477" y="5788"/>
                    <a:pt x="4382" y="5788"/>
                  </a:cubicBezTo>
                  <a:lnTo>
                    <a:pt x="3644" y="5788"/>
                  </a:lnTo>
                  <a:cubicBezTo>
                    <a:pt x="3548" y="5788"/>
                    <a:pt x="3453" y="5835"/>
                    <a:pt x="3453" y="5954"/>
                  </a:cubicBezTo>
                  <a:cubicBezTo>
                    <a:pt x="3453" y="6073"/>
                    <a:pt x="3525" y="6121"/>
                    <a:pt x="3644" y="6121"/>
                  </a:cubicBezTo>
                  <a:lnTo>
                    <a:pt x="4382" y="6121"/>
                  </a:lnTo>
                  <a:cubicBezTo>
                    <a:pt x="4596" y="6121"/>
                    <a:pt x="4763" y="6002"/>
                    <a:pt x="4834" y="5811"/>
                  </a:cubicBezTo>
                  <a:lnTo>
                    <a:pt x="5430" y="5811"/>
                  </a:lnTo>
                  <a:cubicBezTo>
                    <a:pt x="5477" y="6240"/>
                    <a:pt x="5811" y="6645"/>
                    <a:pt x="6192" y="6812"/>
                  </a:cubicBezTo>
                  <a:lnTo>
                    <a:pt x="5954" y="7169"/>
                  </a:lnTo>
                  <a:cubicBezTo>
                    <a:pt x="5867" y="7299"/>
                    <a:pt x="5641" y="7410"/>
                    <a:pt x="5475" y="7410"/>
                  </a:cubicBezTo>
                  <a:cubicBezTo>
                    <a:pt x="5459" y="7410"/>
                    <a:pt x="5444" y="7409"/>
                    <a:pt x="5430" y="7407"/>
                  </a:cubicBezTo>
                  <a:lnTo>
                    <a:pt x="810" y="6621"/>
                  </a:lnTo>
                  <a:lnTo>
                    <a:pt x="810" y="2573"/>
                  </a:lnTo>
                  <a:close/>
                  <a:moveTo>
                    <a:pt x="6549" y="6812"/>
                  </a:moveTo>
                  <a:lnTo>
                    <a:pt x="9002" y="7359"/>
                  </a:lnTo>
                  <a:cubicBezTo>
                    <a:pt x="9335" y="7478"/>
                    <a:pt x="9621" y="7812"/>
                    <a:pt x="9716" y="8169"/>
                  </a:cubicBezTo>
                  <a:lnTo>
                    <a:pt x="2501" y="8169"/>
                  </a:lnTo>
                  <a:cubicBezTo>
                    <a:pt x="2429" y="8169"/>
                    <a:pt x="2334" y="8217"/>
                    <a:pt x="2334" y="8336"/>
                  </a:cubicBezTo>
                  <a:cubicBezTo>
                    <a:pt x="2334" y="8431"/>
                    <a:pt x="2382" y="8526"/>
                    <a:pt x="2501" y="8526"/>
                  </a:cubicBezTo>
                  <a:lnTo>
                    <a:pt x="9740" y="8526"/>
                  </a:lnTo>
                  <a:lnTo>
                    <a:pt x="9740" y="8812"/>
                  </a:lnTo>
                  <a:lnTo>
                    <a:pt x="834" y="8812"/>
                  </a:lnTo>
                  <a:lnTo>
                    <a:pt x="834" y="8526"/>
                  </a:lnTo>
                  <a:lnTo>
                    <a:pt x="1858" y="8526"/>
                  </a:lnTo>
                  <a:cubicBezTo>
                    <a:pt x="1953" y="8526"/>
                    <a:pt x="2024" y="8455"/>
                    <a:pt x="2024" y="8336"/>
                  </a:cubicBezTo>
                  <a:cubicBezTo>
                    <a:pt x="2024" y="8240"/>
                    <a:pt x="1977" y="8169"/>
                    <a:pt x="1858" y="8169"/>
                  </a:cubicBezTo>
                  <a:lnTo>
                    <a:pt x="834" y="8169"/>
                  </a:lnTo>
                  <a:lnTo>
                    <a:pt x="834" y="6859"/>
                  </a:lnTo>
                  <a:lnTo>
                    <a:pt x="5406" y="7645"/>
                  </a:lnTo>
                  <a:lnTo>
                    <a:pt x="5525" y="7645"/>
                  </a:lnTo>
                  <a:cubicBezTo>
                    <a:pt x="5787" y="7645"/>
                    <a:pt x="6120" y="7502"/>
                    <a:pt x="6263" y="7264"/>
                  </a:cubicBezTo>
                  <a:lnTo>
                    <a:pt x="6549" y="6812"/>
                  </a:lnTo>
                  <a:close/>
                  <a:moveTo>
                    <a:pt x="9859" y="9145"/>
                  </a:moveTo>
                  <a:lnTo>
                    <a:pt x="9931" y="9765"/>
                  </a:lnTo>
                  <a:cubicBezTo>
                    <a:pt x="9931" y="9955"/>
                    <a:pt x="9764" y="10074"/>
                    <a:pt x="9621" y="10074"/>
                  </a:cubicBezTo>
                  <a:cubicBezTo>
                    <a:pt x="9478" y="10074"/>
                    <a:pt x="9335" y="9907"/>
                    <a:pt x="9335" y="9765"/>
                  </a:cubicBezTo>
                  <a:cubicBezTo>
                    <a:pt x="9335" y="9669"/>
                    <a:pt x="9264" y="9598"/>
                    <a:pt x="9145" y="9598"/>
                  </a:cubicBezTo>
                  <a:cubicBezTo>
                    <a:pt x="9026" y="9598"/>
                    <a:pt x="8978" y="9646"/>
                    <a:pt x="8978" y="9765"/>
                  </a:cubicBezTo>
                  <a:cubicBezTo>
                    <a:pt x="8978" y="9955"/>
                    <a:pt x="8811" y="10074"/>
                    <a:pt x="8669" y="10074"/>
                  </a:cubicBezTo>
                  <a:cubicBezTo>
                    <a:pt x="8502" y="10074"/>
                    <a:pt x="8383" y="9907"/>
                    <a:pt x="8383" y="9765"/>
                  </a:cubicBezTo>
                  <a:cubicBezTo>
                    <a:pt x="8383" y="9669"/>
                    <a:pt x="8311" y="9598"/>
                    <a:pt x="8192" y="9598"/>
                  </a:cubicBezTo>
                  <a:cubicBezTo>
                    <a:pt x="8073" y="9598"/>
                    <a:pt x="8026" y="9646"/>
                    <a:pt x="8026" y="9765"/>
                  </a:cubicBezTo>
                  <a:cubicBezTo>
                    <a:pt x="8026" y="9955"/>
                    <a:pt x="7859" y="10074"/>
                    <a:pt x="7716" y="10074"/>
                  </a:cubicBezTo>
                  <a:cubicBezTo>
                    <a:pt x="7573" y="10074"/>
                    <a:pt x="7430" y="9907"/>
                    <a:pt x="7430" y="9765"/>
                  </a:cubicBezTo>
                  <a:cubicBezTo>
                    <a:pt x="7430" y="9669"/>
                    <a:pt x="7359" y="9598"/>
                    <a:pt x="7240" y="9598"/>
                  </a:cubicBezTo>
                  <a:cubicBezTo>
                    <a:pt x="7144" y="9598"/>
                    <a:pt x="7073" y="9646"/>
                    <a:pt x="7073" y="9765"/>
                  </a:cubicBezTo>
                  <a:cubicBezTo>
                    <a:pt x="7073" y="9955"/>
                    <a:pt x="6906" y="10074"/>
                    <a:pt x="6763" y="10074"/>
                  </a:cubicBezTo>
                  <a:cubicBezTo>
                    <a:pt x="6621" y="10074"/>
                    <a:pt x="6478" y="9907"/>
                    <a:pt x="6478" y="9765"/>
                  </a:cubicBezTo>
                  <a:cubicBezTo>
                    <a:pt x="6478" y="9669"/>
                    <a:pt x="6406" y="9598"/>
                    <a:pt x="6287" y="9598"/>
                  </a:cubicBezTo>
                  <a:cubicBezTo>
                    <a:pt x="6168" y="9598"/>
                    <a:pt x="6120" y="9646"/>
                    <a:pt x="6120" y="9765"/>
                  </a:cubicBezTo>
                  <a:cubicBezTo>
                    <a:pt x="6120" y="9955"/>
                    <a:pt x="5954" y="10074"/>
                    <a:pt x="5811" y="10074"/>
                  </a:cubicBezTo>
                  <a:cubicBezTo>
                    <a:pt x="5644" y="10074"/>
                    <a:pt x="5525" y="9907"/>
                    <a:pt x="5525" y="9765"/>
                  </a:cubicBezTo>
                  <a:cubicBezTo>
                    <a:pt x="5525" y="9669"/>
                    <a:pt x="5454" y="9598"/>
                    <a:pt x="5335" y="9598"/>
                  </a:cubicBezTo>
                  <a:lnTo>
                    <a:pt x="3310" y="9598"/>
                  </a:lnTo>
                  <a:cubicBezTo>
                    <a:pt x="3215" y="9598"/>
                    <a:pt x="3144" y="9646"/>
                    <a:pt x="3144" y="9765"/>
                  </a:cubicBezTo>
                  <a:cubicBezTo>
                    <a:pt x="3144" y="9955"/>
                    <a:pt x="2977" y="10074"/>
                    <a:pt x="2834" y="10074"/>
                  </a:cubicBezTo>
                  <a:cubicBezTo>
                    <a:pt x="2691" y="10074"/>
                    <a:pt x="2548" y="9907"/>
                    <a:pt x="2548" y="9765"/>
                  </a:cubicBezTo>
                  <a:cubicBezTo>
                    <a:pt x="2548" y="9669"/>
                    <a:pt x="2477" y="9598"/>
                    <a:pt x="2358" y="9598"/>
                  </a:cubicBezTo>
                  <a:cubicBezTo>
                    <a:pt x="2239" y="9598"/>
                    <a:pt x="2191" y="9646"/>
                    <a:pt x="2191" y="9765"/>
                  </a:cubicBezTo>
                  <a:cubicBezTo>
                    <a:pt x="2191" y="9955"/>
                    <a:pt x="2024" y="10074"/>
                    <a:pt x="1881" y="10074"/>
                  </a:cubicBezTo>
                  <a:cubicBezTo>
                    <a:pt x="1739" y="10074"/>
                    <a:pt x="1596" y="9907"/>
                    <a:pt x="1596" y="9765"/>
                  </a:cubicBezTo>
                  <a:cubicBezTo>
                    <a:pt x="1596" y="9669"/>
                    <a:pt x="1524" y="9598"/>
                    <a:pt x="1405" y="9598"/>
                  </a:cubicBezTo>
                  <a:cubicBezTo>
                    <a:pt x="1286" y="9598"/>
                    <a:pt x="1238" y="9646"/>
                    <a:pt x="1238" y="9765"/>
                  </a:cubicBezTo>
                  <a:cubicBezTo>
                    <a:pt x="1238" y="9955"/>
                    <a:pt x="1072" y="10074"/>
                    <a:pt x="929" y="10074"/>
                  </a:cubicBezTo>
                  <a:cubicBezTo>
                    <a:pt x="762" y="10074"/>
                    <a:pt x="643" y="9907"/>
                    <a:pt x="643" y="9765"/>
                  </a:cubicBezTo>
                  <a:lnTo>
                    <a:pt x="643" y="9145"/>
                  </a:lnTo>
                  <a:close/>
                  <a:moveTo>
                    <a:pt x="667" y="1"/>
                  </a:moveTo>
                  <a:cubicBezTo>
                    <a:pt x="310" y="1"/>
                    <a:pt x="0" y="310"/>
                    <a:pt x="0" y="667"/>
                  </a:cubicBezTo>
                  <a:lnTo>
                    <a:pt x="0" y="1763"/>
                  </a:lnTo>
                  <a:cubicBezTo>
                    <a:pt x="0" y="2049"/>
                    <a:pt x="214" y="2335"/>
                    <a:pt x="524" y="2382"/>
                  </a:cubicBezTo>
                  <a:lnTo>
                    <a:pt x="524" y="8812"/>
                  </a:lnTo>
                  <a:cubicBezTo>
                    <a:pt x="429" y="8812"/>
                    <a:pt x="357" y="8907"/>
                    <a:pt x="357" y="9003"/>
                  </a:cubicBezTo>
                  <a:lnTo>
                    <a:pt x="357" y="9788"/>
                  </a:lnTo>
                  <a:cubicBezTo>
                    <a:pt x="357" y="10146"/>
                    <a:pt x="667" y="10408"/>
                    <a:pt x="1000" y="10408"/>
                  </a:cubicBezTo>
                  <a:cubicBezTo>
                    <a:pt x="1167" y="10408"/>
                    <a:pt x="1357" y="10336"/>
                    <a:pt x="1477" y="10217"/>
                  </a:cubicBezTo>
                  <a:cubicBezTo>
                    <a:pt x="1596" y="10336"/>
                    <a:pt x="1762" y="10408"/>
                    <a:pt x="1953" y="10408"/>
                  </a:cubicBezTo>
                  <a:cubicBezTo>
                    <a:pt x="2120" y="10408"/>
                    <a:pt x="2286" y="10336"/>
                    <a:pt x="2405" y="10217"/>
                  </a:cubicBezTo>
                  <a:cubicBezTo>
                    <a:pt x="2548" y="10336"/>
                    <a:pt x="2715" y="10408"/>
                    <a:pt x="2882" y="10408"/>
                  </a:cubicBezTo>
                  <a:cubicBezTo>
                    <a:pt x="3191" y="10408"/>
                    <a:pt x="3429" y="10217"/>
                    <a:pt x="3525" y="9955"/>
                  </a:cubicBezTo>
                  <a:lnTo>
                    <a:pt x="5263" y="9955"/>
                  </a:lnTo>
                  <a:cubicBezTo>
                    <a:pt x="5335" y="10217"/>
                    <a:pt x="5596" y="10408"/>
                    <a:pt x="5906" y="10408"/>
                  </a:cubicBezTo>
                  <a:cubicBezTo>
                    <a:pt x="6073" y="10408"/>
                    <a:pt x="6263" y="10336"/>
                    <a:pt x="6382" y="10217"/>
                  </a:cubicBezTo>
                  <a:cubicBezTo>
                    <a:pt x="6501" y="10336"/>
                    <a:pt x="6668" y="10408"/>
                    <a:pt x="6859" y="10408"/>
                  </a:cubicBezTo>
                  <a:cubicBezTo>
                    <a:pt x="7025" y="10408"/>
                    <a:pt x="7216" y="10336"/>
                    <a:pt x="7335" y="10217"/>
                  </a:cubicBezTo>
                  <a:cubicBezTo>
                    <a:pt x="7454" y="10336"/>
                    <a:pt x="7621" y="10408"/>
                    <a:pt x="7811" y="10408"/>
                  </a:cubicBezTo>
                  <a:cubicBezTo>
                    <a:pt x="7978" y="10408"/>
                    <a:pt x="8168" y="10336"/>
                    <a:pt x="8288" y="10217"/>
                  </a:cubicBezTo>
                  <a:cubicBezTo>
                    <a:pt x="8407" y="10336"/>
                    <a:pt x="8573" y="10408"/>
                    <a:pt x="8764" y="10408"/>
                  </a:cubicBezTo>
                  <a:cubicBezTo>
                    <a:pt x="8931" y="10408"/>
                    <a:pt x="9121" y="10336"/>
                    <a:pt x="9240" y="10217"/>
                  </a:cubicBezTo>
                  <a:cubicBezTo>
                    <a:pt x="9359" y="10336"/>
                    <a:pt x="9526" y="10408"/>
                    <a:pt x="9716" y="10408"/>
                  </a:cubicBezTo>
                  <a:cubicBezTo>
                    <a:pt x="10074" y="10408"/>
                    <a:pt x="10336" y="10122"/>
                    <a:pt x="10336" y="9788"/>
                  </a:cubicBezTo>
                  <a:lnTo>
                    <a:pt x="10336" y="9003"/>
                  </a:lnTo>
                  <a:cubicBezTo>
                    <a:pt x="10240" y="8883"/>
                    <a:pt x="10193" y="8812"/>
                    <a:pt x="10097" y="8812"/>
                  </a:cubicBezTo>
                  <a:lnTo>
                    <a:pt x="10050" y="8812"/>
                  </a:lnTo>
                  <a:lnTo>
                    <a:pt x="10050" y="8336"/>
                  </a:lnTo>
                  <a:cubicBezTo>
                    <a:pt x="10050" y="7764"/>
                    <a:pt x="9597" y="7216"/>
                    <a:pt x="9026" y="7097"/>
                  </a:cubicBezTo>
                  <a:lnTo>
                    <a:pt x="6501" y="6526"/>
                  </a:lnTo>
                  <a:cubicBezTo>
                    <a:pt x="6144" y="6431"/>
                    <a:pt x="5835" y="6097"/>
                    <a:pt x="5763" y="5740"/>
                  </a:cubicBezTo>
                  <a:lnTo>
                    <a:pt x="5787" y="5740"/>
                  </a:lnTo>
                  <a:cubicBezTo>
                    <a:pt x="5882" y="5740"/>
                    <a:pt x="5954" y="5692"/>
                    <a:pt x="5954" y="5573"/>
                  </a:cubicBezTo>
                  <a:cubicBezTo>
                    <a:pt x="5954" y="5478"/>
                    <a:pt x="5906" y="5383"/>
                    <a:pt x="5787" y="5383"/>
                  </a:cubicBezTo>
                  <a:lnTo>
                    <a:pt x="5716" y="5383"/>
                  </a:lnTo>
                  <a:lnTo>
                    <a:pt x="5716" y="4525"/>
                  </a:lnTo>
                  <a:lnTo>
                    <a:pt x="5787" y="4525"/>
                  </a:lnTo>
                  <a:cubicBezTo>
                    <a:pt x="5882" y="4525"/>
                    <a:pt x="5954" y="4478"/>
                    <a:pt x="5954" y="4359"/>
                  </a:cubicBezTo>
                  <a:cubicBezTo>
                    <a:pt x="5954" y="4263"/>
                    <a:pt x="5906" y="4168"/>
                    <a:pt x="5787" y="4168"/>
                  </a:cubicBezTo>
                  <a:lnTo>
                    <a:pt x="5716" y="4168"/>
                  </a:lnTo>
                  <a:lnTo>
                    <a:pt x="5716" y="3311"/>
                  </a:lnTo>
                  <a:lnTo>
                    <a:pt x="5787" y="3311"/>
                  </a:lnTo>
                  <a:cubicBezTo>
                    <a:pt x="5882" y="3311"/>
                    <a:pt x="5954" y="3239"/>
                    <a:pt x="5954" y="3120"/>
                  </a:cubicBezTo>
                  <a:cubicBezTo>
                    <a:pt x="5954" y="3049"/>
                    <a:pt x="5906" y="2954"/>
                    <a:pt x="5787" y="2954"/>
                  </a:cubicBezTo>
                  <a:lnTo>
                    <a:pt x="5716" y="2954"/>
                  </a:lnTo>
                  <a:lnTo>
                    <a:pt x="5716" y="2382"/>
                  </a:lnTo>
                  <a:cubicBezTo>
                    <a:pt x="6025" y="2335"/>
                    <a:pt x="6239" y="2049"/>
                    <a:pt x="6239" y="1763"/>
                  </a:cubicBezTo>
                  <a:lnTo>
                    <a:pt x="6239" y="667"/>
                  </a:lnTo>
                  <a:cubicBezTo>
                    <a:pt x="6239" y="310"/>
                    <a:pt x="5930" y="1"/>
                    <a:pt x="55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1"/>
            <p:cNvSpPr/>
            <p:nvPr/>
          </p:nvSpPr>
          <p:spPr>
            <a:xfrm>
              <a:off x="2447138" y="1904400"/>
              <a:ext cx="8950" cy="8950"/>
            </a:xfrm>
            <a:custGeom>
              <a:avLst/>
              <a:gdLst/>
              <a:ahLst/>
              <a:cxnLst/>
              <a:rect l="l" t="t" r="r" b="b"/>
              <a:pathLst>
                <a:path w="358" h="358" extrusionOk="0">
                  <a:moveTo>
                    <a:pt x="167" y="0"/>
                  </a:moveTo>
                  <a:cubicBezTo>
                    <a:pt x="72" y="0"/>
                    <a:pt x="0" y="96"/>
                    <a:pt x="0" y="167"/>
                  </a:cubicBezTo>
                  <a:cubicBezTo>
                    <a:pt x="0" y="262"/>
                    <a:pt x="72" y="358"/>
                    <a:pt x="167" y="358"/>
                  </a:cubicBezTo>
                  <a:cubicBezTo>
                    <a:pt x="262" y="358"/>
                    <a:pt x="358" y="262"/>
                    <a:pt x="358" y="167"/>
                  </a:cubicBezTo>
                  <a:cubicBezTo>
                    <a:pt x="358" y="96"/>
                    <a:pt x="262" y="0"/>
                    <a:pt x="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1"/>
            <p:cNvSpPr/>
            <p:nvPr/>
          </p:nvSpPr>
          <p:spPr>
            <a:xfrm>
              <a:off x="2538238" y="1910950"/>
              <a:ext cx="8950" cy="8950"/>
            </a:xfrm>
            <a:custGeom>
              <a:avLst/>
              <a:gdLst/>
              <a:ahLst/>
              <a:cxnLst/>
              <a:rect l="l" t="t" r="r" b="b"/>
              <a:pathLst>
                <a:path w="358" h="358" extrusionOk="0">
                  <a:moveTo>
                    <a:pt x="191" y="0"/>
                  </a:moveTo>
                  <a:cubicBezTo>
                    <a:pt x="95" y="0"/>
                    <a:pt x="0" y="96"/>
                    <a:pt x="0" y="191"/>
                  </a:cubicBezTo>
                  <a:cubicBezTo>
                    <a:pt x="0" y="310"/>
                    <a:pt x="95" y="358"/>
                    <a:pt x="191" y="358"/>
                  </a:cubicBezTo>
                  <a:cubicBezTo>
                    <a:pt x="286" y="358"/>
                    <a:pt x="357" y="262"/>
                    <a:pt x="357" y="191"/>
                  </a:cubicBezTo>
                  <a:cubicBezTo>
                    <a:pt x="357" y="96"/>
                    <a:pt x="286" y="0"/>
                    <a:pt x="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1"/>
            <p:cNvSpPr/>
            <p:nvPr/>
          </p:nvSpPr>
          <p:spPr>
            <a:xfrm>
              <a:off x="2460838" y="1917500"/>
              <a:ext cx="8950" cy="8950"/>
            </a:xfrm>
            <a:custGeom>
              <a:avLst/>
              <a:gdLst/>
              <a:ahLst/>
              <a:cxnLst/>
              <a:rect l="l" t="t" r="r" b="b"/>
              <a:pathLst>
                <a:path w="358" h="358" extrusionOk="0">
                  <a:moveTo>
                    <a:pt x="191" y="0"/>
                  </a:moveTo>
                  <a:cubicBezTo>
                    <a:pt x="95" y="0"/>
                    <a:pt x="0" y="96"/>
                    <a:pt x="0" y="191"/>
                  </a:cubicBezTo>
                  <a:cubicBezTo>
                    <a:pt x="0" y="286"/>
                    <a:pt x="95" y="358"/>
                    <a:pt x="191" y="358"/>
                  </a:cubicBezTo>
                  <a:cubicBezTo>
                    <a:pt x="286" y="358"/>
                    <a:pt x="357" y="286"/>
                    <a:pt x="357" y="191"/>
                  </a:cubicBezTo>
                  <a:cubicBezTo>
                    <a:pt x="357" y="96"/>
                    <a:pt x="286" y="0"/>
                    <a:pt x="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 name="Google Shape;1619;p61"/>
          <p:cNvGrpSpPr/>
          <p:nvPr/>
        </p:nvGrpSpPr>
        <p:grpSpPr>
          <a:xfrm>
            <a:off x="3161916" y="1910197"/>
            <a:ext cx="357274" cy="358199"/>
            <a:chOff x="-50523475" y="2316000"/>
            <a:chExt cx="299325" cy="300100"/>
          </a:xfrm>
        </p:grpSpPr>
        <p:sp>
          <p:nvSpPr>
            <p:cNvPr id="1620" name="Google Shape;1620;p61"/>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1"/>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 name="Google Shape;1622;p61"/>
          <p:cNvGrpSpPr/>
          <p:nvPr/>
        </p:nvGrpSpPr>
        <p:grpSpPr>
          <a:xfrm>
            <a:off x="5624101" y="1909732"/>
            <a:ext cx="358199" cy="359154"/>
            <a:chOff x="-48633950" y="1972600"/>
            <a:chExt cx="300100" cy="300900"/>
          </a:xfrm>
        </p:grpSpPr>
        <p:sp>
          <p:nvSpPr>
            <p:cNvPr id="1623" name="Google Shape;1623;p61"/>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1"/>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 name="Google Shape;1625;p61"/>
          <p:cNvGrpSpPr/>
          <p:nvPr/>
        </p:nvGrpSpPr>
        <p:grpSpPr>
          <a:xfrm>
            <a:off x="3160062" y="3677782"/>
            <a:ext cx="361004" cy="358229"/>
            <a:chOff x="-48266125" y="1973375"/>
            <a:chExt cx="302450" cy="300125"/>
          </a:xfrm>
        </p:grpSpPr>
        <p:sp>
          <p:nvSpPr>
            <p:cNvPr id="1626" name="Google Shape;1626;p61"/>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1"/>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1"/>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1"/>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1"/>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1"/>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2" name="Google Shape;1632;p61"/>
          <p:cNvSpPr/>
          <p:nvPr/>
        </p:nvSpPr>
        <p:spPr>
          <a:xfrm>
            <a:off x="5623622" y="3677794"/>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Shape 1636"/>
        <p:cNvGrpSpPr/>
        <p:nvPr/>
      </p:nvGrpSpPr>
      <p:grpSpPr>
        <a:xfrm>
          <a:off x="0" y="0"/>
          <a:ext cx="0" cy="0"/>
          <a:chOff x="0" y="0"/>
          <a:chExt cx="0" cy="0"/>
        </a:xfrm>
      </p:grpSpPr>
      <p:sp>
        <p:nvSpPr>
          <p:cNvPr id="1637" name="Google Shape;1637;p6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Employments in this sector</a:t>
            </a:r>
            <a:endParaRPr/>
          </a:p>
        </p:txBody>
      </p:sp>
      <p:sp>
        <p:nvSpPr>
          <p:cNvPr id="1638" name="Google Shape;1638;p62"/>
          <p:cNvSpPr txBox="1">
            <a:spLocks noGrp="1"/>
          </p:cNvSpPr>
          <p:nvPr>
            <p:ph type="subTitle" idx="1"/>
          </p:nvPr>
        </p:nvSpPr>
        <p:spPr>
          <a:xfrm>
            <a:off x="3452813" y="3309800"/>
            <a:ext cx="22383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Virtual</a:t>
            </a:r>
            <a:endParaRPr/>
          </a:p>
        </p:txBody>
      </p:sp>
      <p:sp>
        <p:nvSpPr>
          <p:cNvPr id="1639" name="Google Shape;1639;p62"/>
          <p:cNvSpPr txBox="1">
            <a:spLocks noGrp="1"/>
          </p:cNvSpPr>
          <p:nvPr>
            <p:ph type="subTitle" idx="2"/>
          </p:nvPr>
        </p:nvSpPr>
        <p:spPr>
          <a:xfrm>
            <a:off x="3452713" y="3820050"/>
            <a:ext cx="2238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 is far away </a:t>
            </a:r>
            <a:r>
              <a:rPr lang="en">
                <a:solidFill>
                  <a:schemeClr val="lt1"/>
                </a:solidFill>
                <a:highlight>
                  <a:schemeClr val="dk1"/>
                </a:highlight>
              </a:rPr>
              <a:t>from Earth</a:t>
            </a:r>
            <a:endParaRPr>
              <a:solidFill>
                <a:schemeClr val="lt1"/>
              </a:solidFill>
              <a:highlight>
                <a:schemeClr val="dk1"/>
              </a:highlight>
            </a:endParaRPr>
          </a:p>
        </p:txBody>
      </p:sp>
      <p:sp>
        <p:nvSpPr>
          <p:cNvPr id="1640" name="Google Shape;1640;p62"/>
          <p:cNvSpPr txBox="1">
            <a:spLocks noGrp="1"/>
          </p:cNvSpPr>
          <p:nvPr>
            <p:ph type="subTitle" idx="3"/>
          </p:nvPr>
        </p:nvSpPr>
        <p:spPr>
          <a:xfrm>
            <a:off x="1034163" y="3309800"/>
            <a:ext cx="22383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Modeling</a:t>
            </a:r>
            <a:endParaRPr/>
          </a:p>
        </p:txBody>
      </p:sp>
      <p:sp>
        <p:nvSpPr>
          <p:cNvPr id="1641" name="Google Shape;1641;p62"/>
          <p:cNvSpPr txBox="1">
            <a:spLocks noGrp="1"/>
          </p:cNvSpPr>
          <p:nvPr>
            <p:ph type="subTitle" idx="4"/>
          </p:nvPr>
        </p:nvSpPr>
        <p:spPr>
          <a:xfrm>
            <a:off x="1034063" y="3820050"/>
            <a:ext cx="2238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a:t>
            </a:r>
            <a:r>
              <a:rPr lang="en">
                <a:solidFill>
                  <a:schemeClr val="lt1"/>
                </a:solidFill>
                <a:highlight>
                  <a:schemeClr val="dk1"/>
                </a:highlight>
              </a:rPr>
              <a:t>is actually</a:t>
            </a:r>
            <a:r>
              <a:rPr lang="en"/>
              <a:t> a very cold place</a:t>
            </a:r>
            <a:endParaRPr/>
          </a:p>
        </p:txBody>
      </p:sp>
      <p:sp>
        <p:nvSpPr>
          <p:cNvPr id="1642" name="Google Shape;1642;p62"/>
          <p:cNvSpPr txBox="1">
            <a:spLocks noGrp="1"/>
          </p:cNvSpPr>
          <p:nvPr>
            <p:ph type="subTitle" idx="5"/>
          </p:nvPr>
        </p:nvSpPr>
        <p:spPr>
          <a:xfrm>
            <a:off x="5871538" y="3309800"/>
            <a:ext cx="22383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Simulation</a:t>
            </a:r>
            <a:endParaRPr/>
          </a:p>
        </p:txBody>
      </p:sp>
      <p:sp>
        <p:nvSpPr>
          <p:cNvPr id="1643" name="Google Shape;1643;p62"/>
          <p:cNvSpPr txBox="1">
            <a:spLocks noGrp="1"/>
          </p:cNvSpPr>
          <p:nvPr>
            <p:ph type="subTitle" idx="6"/>
          </p:nvPr>
        </p:nvSpPr>
        <p:spPr>
          <a:xfrm>
            <a:off x="5871438" y="3820050"/>
            <a:ext cx="2238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highlight>
                  <a:schemeClr val="dk1"/>
                </a:highlight>
              </a:rPr>
              <a:t>Mercury</a:t>
            </a:r>
            <a:r>
              <a:rPr lang="en"/>
              <a:t> is quite a small planet</a:t>
            </a:r>
            <a:endParaRPr/>
          </a:p>
        </p:txBody>
      </p:sp>
      <p:sp>
        <p:nvSpPr>
          <p:cNvPr id="1644" name="Google Shape;1644;p62"/>
          <p:cNvSpPr txBox="1">
            <a:spLocks noGrp="1"/>
          </p:cNvSpPr>
          <p:nvPr>
            <p:ph type="title" idx="7"/>
          </p:nvPr>
        </p:nvSpPr>
        <p:spPr>
          <a:xfrm>
            <a:off x="1421325" y="1983400"/>
            <a:ext cx="1464300" cy="58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1645" name="Google Shape;1645;p62"/>
          <p:cNvSpPr txBox="1">
            <a:spLocks noGrp="1"/>
          </p:cNvSpPr>
          <p:nvPr>
            <p:ph type="title" idx="8"/>
          </p:nvPr>
        </p:nvSpPr>
        <p:spPr>
          <a:xfrm>
            <a:off x="3839750" y="1983400"/>
            <a:ext cx="1464300" cy="58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1646" name="Google Shape;1646;p62"/>
          <p:cNvSpPr txBox="1">
            <a:spLocks noGrp="1"/>
          </p:cNvSpPr>
          <p:nvPr>
            <p:ph type="title" idx="9"/>
          </p:nvPr>
        </p:nvSpPr>
        <p:spPr>
          <a:xfrm>
            <a:off x="6258175" y="1983400"/>
            <a:ext cx="1464600" cy="58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1647" name="Google Shape;1647;p62"/>
          <p:cNvSpPr/>
          <p:nvPr/>
        </p:nvSpPr>
        <p:spPr>
          <a:xfrm>
            <a:off x="1271763" y="1393138"/>
            <a:ext cx="1763400" cy="1763400"/>
          </a:xfrm>
          <a:prstGeom prst="donut">
            <a:avLst>
              <a:gd name="adj" fmla="val 648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2"/>
          <p:cNvSpPr/>
          <p:nvPr/>
        </p:nvSpPr>
        <p:spPr>
          <a:xfrm>
            <a:off x="1330350" y="1451725"/>
            <a:ext cx="1646400" cy="1646400"/>
          </a:xfrm>
          <a:prstGeom prst="arc">
            <a:avLst>
              <a:gd name="adj1" fmla="val 16200000"/>
              <a:gd name="adj2" fmla="val 0"/>
            </a:avLst>
          </a:prstGeom>
          <a:noFill/>
          <a:ln w="1143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2"/>
          <p:cNvSpPr/>
          <p:nvPr/>
        </p:nvSpPr>
        <p:spPr>
          <a:xfrm>
            <a:off x="3764963" y="1393138"/>
            <a:ext cx="1763400" cy="1763400"/>
          </a:xfrm>
          <a:prstGeom prst="donut">
            <a:avLst>
              <a:gd name="adj" fmla="val 648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2"/>
          <p:cNvSpPr/>
          <p:nvPr/>
        </p:nvSpPr>
        <p:spPr>
          <a:xfrm>
            <a:off x="3823550" y="1451725"/>
            <a:ext cx="1646400" cy="1646400"/>
          </a:xfrm>
          <a:prstGeom prst="arc">
            <a:avLst>
              <a:gd name="adj1" fmla="val 16200000"/>
              <a:gd name="adj2" fmla="val 5468698"/>
            </a:avLst>
          </a:prstGeom>
          <a:noFill/>
          <a:ln w="1143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2"/>
          <p:cNvSpPr/>
          <p:nvPr/>
        </p:nvSpPr>
        <p:spPr>
          <a:xfrm>
            <a:off x="6167038" y="1393138"/>
            <a:ext cx="1763400" cy="1763400"/>
          </a:xfrm>
          <a:prstGeom prst="donut">
            <a:avLst>
              <a:gd name="adj" fmla="val 648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2"/>
          <p:cNvSpPr/>
          <p:nvPr/>
        </p:nvSpPr>
        <p:spPr>
          <a:xfrm>
            <a:off x="6225625" y="1451725"/>
            <a:ext cx="1646400" cy="1646400"/>
          </a:xfrm>
          <a:prstGeom prst="arc">
            <a:avLst>
              <a:gd name="adj1" fmla="val 16200000"/>
              <a:gd name="adj2" fmla="val 6662"/>
            </a:avLst>
          </a:prstGeom>
          <a:noFill/>
          <a:ln w="1143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2"/>
          <p:cNvSpPr/>
          <p:nvPr/>
        </p:nvSpPr>
        <p:spPr>
          <a:xfrm>
            <a:off x="8116344" y="1017714"/>
            <a:ext cx="625118" cy="562622"/>
          </a:xfrm>
          <a:custGeom>
            <a:avLst/>
            <a:gdLst/>
            <a:ahLst/>
            <a:cxnLst/>
            <a:rect l="l" t="t" r="r" b="b"/>
            <a:pathLst>
              <a:path w="20015" h="18014" extrusionOk="0">
                <a:moveTo>
                  <a:pt x="13009" y="1969"/>
                </a:moveTo>
                <a:lnTo>
                  <a:pt x="13009" y="2969"/>
                </a:lnTo>
                <a:lnTo>
                  <a:pt x="15011" y="2969"/>
                </a:lnTo>
                <a:lnTo>
                  <a:pt x="15011" y="3970"/>
                </a:lnTo>
                <a:lnTo>
                  <a:pt x="16012" y="3970"/>
                </a:lnTo>
                <a:lnTo>
                  <a:pt x="16012" y="4971"/>
                </a:lnTo>
                <a:lnTo>
                  <a:pt x="17012" y="4971"/>
                </a:lnTo>
                <a:lnTo>
                  <a:pt x="17012" y="5972"/>
                </a:lnTo>
                <a:lnTo>
                  <a:pt x="17012" y="6972"/>
                </a:lnTo>
                <a:lnTo>
                  <a:pt x="18013" y="6972"/>
                </a:lnTo>
                <a:lnTo>
                  <a:pt x="18013" y="7973"/>
                </a:lnTo>
                <a:lnTo>
                  <a:pt x="18013" y="8974"/>
                </a:lnTo>
                <a:lnTo>
                  <a:pt x="18013" y="9974"/>
                </a:lnTo>
                <a:lnTo>
                  <a:pt x="18013" y="10975"/>
                </a:lnTo>
                <a:lnTo>
                  <a:pt x="17012" y="10975"/>
                </a:lnTo>
                <a:lnTo>
                  <a:pt x="17012" y="11976"/>
                </a:lnTo>
                <a:lnTo>
                  <a:pt x="17012" y="12977"/>
                </a:lnTo>
                <a:lnTo>
                  <a:pt x="15011" y="12977"/>
                </a:lnTo>
                <a:lnTo>
                  <a:pt x="15011" y="11976"/>
                </a:lnTo>
                <a:lnTo>
                  <a:pt x="14010" y="11976"/>
                </a:lnTo>
                <a:lnTo>
                  <a:pt x="14010" y="10975"/>
                </a:lnTo>
                <a:lnTo>
                  <a:pt x="13009" y="10975"/>
                </a:lnTo>
                <a:lnTo>
                  <a:pt x="13009" y="9974"/>
                </a:lnTo>
                <a:lnTo>
                  <a:pt x="12009" y="9974"/>
                </a:lnTo>
                <a:lnTo>
                  <a:pt x="12009" y="8974"/>
                </a:lnTo>
                <a:lnTo>
                  <a:pt x="11008" y="8974"/>
                </a:lnTo>
                <a:lnTo>
                  <a:pt x="11008" y="7973"/>
                </a:lnTo>
                <a:lnTo>
                  <a:pt x="10007" y="7973"/>
                </a:lnTo>
                <a:lnTo>
                  <a:pt x="10007" y="7006"/>
                </a:lnTo>
                <a:lnTo>
                  <a:pt x="9007" y="7006"/>
                </a:lnTo>
                <a:lnTo>
                  <a:pt x="9007" y="6005"/>
                </a:lnTo>
                <a:lnTo>
                  <a:pt x="8006" y="6005"/>
                </a:lnTo>
                <a:lnTo>
                  <a:pt x="8006" y="5004"/>
                </a:lnTo>
                <a:lnTo>
                  <a:pt x="7005" y="5004"/>
                </a:lnTo>
                <a:lnTo>
                  <a:pt x="7005" y="4004"/>
                </a:lnTo>
                <a:lnTo>
                  <a:pt x="6004" y="4004"/>
                </a:lnTo>
                <a:lnTo>
                  <a:pt x="6004" y="3003"/>
                </a:lnTo>
                <a:lnTo>
                  <a:pt x="7005" y="3003"/>
                </a:lnTo>
                <a:lnTo>
                  <a:pt x="7005" y="2002"/>
                </a:lnTo>
                <a:lnTo>
                  <a:pt x="8006" y="2002"/>
                </a:lnTo>
                <a:lnTo>
                  <a:pt x="8006" y="1969"/>
                </a:lnTo>
                <a:close/>
                <a:moveTo>
                  <a:pt x="5004" y="5004"/>
                </a:moveTo>
                <a:lnTo>
                  <a:pt x="5004" y="6005"/>
                </a:lnTo>
                <a:lnTo>
                  <a:pt x="6004" y="6005"/>
                </a:lnTo>
                <a:lnTo>
                  <a:pt x="6004" y="7006"/>
                </a:lnTo>
                <a:lnTo>
                  <a:pt x="7005" y="7006"/>
                </a:lnTo>
                <a:lnTo>
                  <a:pt x="7005" y="8006"/>
                </a:lnTo>
                <a:lnTo>
                  <a:pt x="8006" y="8006"/>
                </a:lnTo>
                <a:lnTo>
                  <a:pt x="8006" y="9007"/>
                </a:lnTo>
                <a:lnTo>
                  <a:pt x="9007" y="9007"/>
                </a:lnTo>
                <a:lnTo>
                  <a:pt x="9007" y="10008"/>
                </a:lnTo>
                <a:lnTo>
                  <a:pt x="10007" y="10008"/>
                </a:lnTo>
                <a:lnTo>
                  <a:pt x="10007" y="11009"/>
                </a:lnTo>
                <a:lnTo>
                  <a:pt x="11008" y="11009"/>
                </a:lnTo>
                <a:lnTo>
                  <a:pt x="11008" y="12009"/>
                </a:lnTo>
                <a:lnTo>
                  <a:pt x="12009" y="12009"/>
                </a:lnTo>
                <a:lnTo>
                  <a:pt x="12009" y="13010"/>
                </a:lnTo>
                <a:lnTo>
                  <a:pt x="13009" y="13010"/>
                </a:lnTo>
                <a:lnTo>
                  <a:pt x="13009" y="14011"/>
                </a:lnTo>
                <a:lnTo>
                  <a:pt x="14010" y="14011"/>
                </a:lnTo>
                <a:lnTo>
                  <a:pt x="14010" y="15011"/>
                </a:lnTo>
                <a:lnTo>
                  <a:pt x="13009" y="15011"/>
                </a:lnTo>
                <a:lnTo>
                  <a:pt x="13009" y="16012"/>
                </a:lnTo>
                <a:lnTo>
                  <a:pt x="12042" y="16012"/>
                </a:lnTo>
                <a:lnTo>
                  <a:pt x="12042" y="16045"/>
                </a:lnTo>
                <a:lnTo>
                  <a:pt x="7005" y="16045"/>
                </a:lnTo>
                <a:lnTo>
                  <a:pt x="7005" y="15045"/>
                </a:lnTo>
                <a:lnTo>
                  <a:pt x="5004" y="15045"/>
                </a:lnTo>
                <a:lnTo>
                  <a:pt x="5004" y="14044"/>
                </a:lnTo>
                <a:lnTo>
                  <a:pt x="4003" y="14044"/>
                </a:lnTo>
                <a:lnTo>
                  <a:pt x="4003" y="13043"/>
                </a:lnTo>
                <a:lnTo>
                  <a:pt x="2969" y="13043"/>
                </a:lnTo>
                <a:lnTo>
                  <a:pt x="2969" y="12043"/>
                </a:lnTo>
                <a:lnTo>
                  <a:pt x="2969" y="11042"/>
                </a:lnTo>
                <a:lnTo>
                  <a:pt x="2002" y="11042"/>
                </a:lnTo>
                <a:lnTo>
                  <a:pt x="2002" y="10041"/>
                </a:lnTo>
                <a:lnTo>
                  <a:pt x="2002" y="9040"/>
                </a:lnTo>
                <a:lnTo>
                  <a:pt x="2002" y="8040"/>
                </a:lnTo>
                <a:lnTo>
                  <a:pt x="2002" y="7006"/>
                </a:lnTo>
                <a:lnTo>
                  <a:pt x="3002" y="7006"/>
                </a:lnTo>
                <a:lnTo>
                  <a:pt x="3002" y="6005"/>
                </a:lnTo>
                <a:lnTo>
                  <a:pt x="3002" y="5004"/>
                </a:lnTo>
                <a:close/>
                <a:moveTo>
                  <a:pt x="7005" y="1"/>
                </a:moveTo>
                <a:lnTo>
                  <a:pt x="7005" y="1001"/>
                </a:lnTo>
                <a:lnTo>
                  <a:pt x="4003" y="1001"/>
                </a:lnTo>
                <a:lnTo>
                  <a:pt x="4003" y="2002"/>
                </a:lnTo>
                <a:lnTo>
                  <a:pt x="2969" y="2002"/>
                </a:lnTo>
                <a:lnTo>
                  <a:pt x="2969" y="3003"/>
                </a:lnTo>
                <a:lnTo>
                  <a:pt x="2002" y="3003"/>
                </a:lnTo>
                <a:lnTo>
                  <a:pt x="2002" y="4004"/>
                </a:lnTo>
                <a:lnTo>
                  <a:pt x="1001" y="4004"/>
                </a:lnTo>
                <a:lnTo>
                  <a:pt x="1001" y="5004"/>
                </a:lnTo>
                <a:lnTo>
                  <a:pt x="1001" y="6005"/>
                </a:lnTo>
                <a:lnTo>
                  <a:pt x="0" y="6005"/>
                </a:lnTo>
                <a:lnTo>
                  <a:pt x="0" y="7006"/>
                </a:lnTo>
                <a:lnTo>
                  <a:pt x="0" y="8006"/>
                </a:lnTo>
                <a:lnTo>
                  <a:pt x="0" y="9007"/>
                </a:lnTo>
                <a:lnTo>
                  <a:pt x="0" y="10008"/>
                </a:lnTo>
                <a:lnTo>
                  <a:pt x="0" y="11009"/>
                </a:lnTo>
                <a:lnTo>
                  <a:pt x="0" y="12009"/>
                </a:lnTo>
                <a:lnTo>
                  <a:pt x="1001" y="12009"/>
                </a:lnTo>
                <a:lnTo>
                  <a:pt x="1001" y="13010"/>
                </a:lnTo>
                <a:lnTo>
                  <a:pt x="1001" y="14011"/>
                </a:lnTo>
                <a:lnTo>
                  <a:pt x="2002" y="14011"/>
                </a:lnTo>
                <a:lnTo>
                  <a:pt x="2002" y="15011"/>
                </a:lnTo>
                <a:lnTo>
                  <a:pt x="3002" y="15011"/>
                </a:lnTo>
                <a:lnTo>
                  <a:pt x="3002" y="16012"/>
                </a:lnTo>
                <a:lnTo>
                  <a:pt x="4003" y="16012"/>
                </a:lnTo>
                <a:lnTo>
                  <a:pt x="4003" y="17013"/>
                </a:lnTo>
                <a:lnTo>
                  <a:pt x="7005" y="17013"/>
                </a:lnTo>
                <a:lnTo>
                  <a:pt x="7005" y="18014"/>
                </a:lnTo>
                <a:lnTo>
                  <a:pt x="13009" y="18014"/>
                </a:lnTo>
                <a:lnTo>
                  <a:pt x="13009" y="17013"/>
                </a:lnTo>
                <a:lnTo>
                  <a:pt x="16012" y="17013"/>
                </a:lnTo>
                <a:lnTo>
                  <a:pt x="16012" y="16012"/>
                </a:lnTo>
                <a:lnTo>
                  <a:pt x="17012" y="16012"/>
                </a:lnTo>
                <a:lnTo>
                  <a:pt x="17012" y="15011"/>
                </a:lnTo>
                <a:lnTo>
                  <a:pt x="18013" y="15011"/>
                </a:lnTo>
                <a:lnTo>
                  <a:pt x="18013" y="14011"/>
                </a:lnTo>
                <a:lnTo>
                  <a:pt x="19014" y="14011"/>
                </a:lnTo>
                <a:lnTo>
                  <a:pt x="19014" y="13010"/>
                </a:lnTo>
                <a:lnTo>
                  <a:pt x="19014" y="12009"/>
                </a:lnTo>
                <a:lnTo>
                  <a:pt x="20014" y="12009"/>
                </a:lnTo>
                <a:lnTo>
                  <a:pt x="20014" y="11009"/>
                </a:lnTo>
                <a:lnTo>
                  <a:pt x="20014" y="10008"/>
                </a:lnTo>
                <a:lnTo>
                  <a:pt x="20014" y="9007"/>
                </a:lnTo>
                <a:lnTo>
                  <a:pt x="20014" y="8006"/>
                </a:lnTo>
                <a:lnTo>
                  <a:pt x="20014" y="7006"/>
                </a:lnTo>
                <a:lnTo>
                  <a:pt x="20014" y="6005"/>
                </a:lnTo>
                <a:lnTo>
                  <a:pt x="19080" y="6005"/>
                </a:lnTo>
                <a:lnTo>
                  <a:pt x="19080" y="5004"/>
                </a:lnTo>
                <a:lnTo>
                  <a:pt x="19080" y="4004"/>
                </a:lnTo>
                <a:lnTo>
                  <a:pt x="18080" y="4004"/>
                </a:lnTo>
                <a:lnTo>
                  <a:pt x="18080" y="3003"/>
                </a:lnTo>
                <a:lnTo>
                  <a:pt x="17079" y="3003"/>
                </a:lnTo>
                <a:lnTo>
                  <a:pt x="17079" y="2002"/>
                </a:lnTo>
                <a:lnTo>
                  <a:pt x="16078" y="2002"/>
                </a:lnTo>
                <a:lnTo>
                  <a:pt x="16078" y="1001"/>
                </a:lnTo>
                <a:lnTo>
                  <a:pt x="13076" y="1001"/>
                </a:lnTo>
                <a:lnTo>
                  <a:pt x="130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Shape 1657"/>
        <p:cNvGrpSpPr/>
        <p:nvPr/>
      </p:nvGrpSpPr>
      <p:grpSpPr>
        <a:xfrm>
          <a:off x="0" y="0"/>
          <a:ext cx="0" cy="0"/>
          <a:chOff x="0" y="0"/>
          <a:chExt cx="0" cy="0"/>
        </a:xfrm>
      </p:grpSpPr>
      <p:sp>
        <p:nvSpPr>
          <p:cNvPr id="1658" name="Google Shape;1658;p63"/>
          <p:cNvSpPr txBox="1">
            <a:spLocks noGrp="1"/>
          </p:cNvSpPr>
          <p:nvPr>
            <p:ph type="title"/>
          </p:nvPr>
        </p:nvSpPr>
        <p:spPr>
          <a:xfrm>
            <a:off x="715050" y="960600"/>
            <a:ext cx="7713900" cy="3222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a:solidFill>
                  <a:schemeClr val="lt1"/>
                </a:solidFill>
                <a:highlight>
                  <a:schemeClr val="dk1"/>
                </a:highlight>
              </a:rPr>
              <a:t>words</a:t>
            </a:r>
            <a:endParaRPr>
              <a:solidFill>
                <a:schemeClr val="lt1"/>
              </a:solidFill>
              <a:highlight>
                <a:schemeClr val="dk1"/>
              </a:highlight>
            </a:endParaRPr>
          </a:p>
        </p:txBody>
      </p:sp>
      <p:sp>
        <p:nvSpPr>
          <p:cNvPr id="1659" name="Google Shape;1659;p63"/>
          <p:cNvSpPr/>
          <p:nvPr/>
        </p:nvSpPr>
        <p:spPr>
          <a:xfrm>
            <a:off x="920652" y="3284462"/>
            <a:ext cx="598040" cy="595979"/>
          </a:xfrm>
          <a:custGeom>
            <a:avLst/>
            <a:gdLst/>
            <a:ahLst/>
            <a:cxnLst/>
            <a:rect l="l" t="t" r="r" b="b"/>
            <a:pathLst>
              <a:path w="19148" h="19082" extrusionOk="0">
                <a:moveTo>
                  <a:pt x="9107" y="1"/>
                </a:moveTo>
                <a:lnTo>
                  <a:pt x="9107" y="1002"/>
                </a:lnTo>
                <a:lnTo>
                  <a:pt x="8073" y="1002"/>
                </a:lnTo>
                <a:lnTo>
                  <a:pt x="8073" y="2002"/>
                </a:lnTo>
                <a:lnTo>
                  <a:pt x="7072" y="2002"/>
                </a:lnTo>
                <a:lnTo>
                  <a:pt x="7072" y="3003"/>
                </a:lnTo>
                <a:lnTo>
                  <a:pt x="6071" y="3003"/>
                </a:lnTo>
                <a:lnTo>
                  <a:pt x="6071" y="4004"/>
                </a:lnTo>
                <a:lnTo>
                  <a:pt x="9107" y="4004"/>
                </a:lnTo>
                <a:lnTo>
                  <a:pt x="9107" y="5004"/>
                </a:lnTo>
                <a:lnTo>
                  <a:pt x="9107" y="6005"/>
                </a:lnTo>
                <a:lnTo>
                  <a:pt x="9107" y="7039"/>
                </a:lnTo>
                <a:lnTo>
                  <a:pt x="9107" y="8040"/>
                </a:lnTo>
                <a:lnTo>
                  <a:pt x="9107" y="9041"/>
                </a:lnTo>
                <a:lnTo>
                  <a:pt x="4070" y="9041"/>
                </a:lnTo>
                <a:lnTo>
                  <a:pt x="4070" y="8040"/>
                </a:lnTo>
                <a:lnTo>
                  <a:pt x="4070" y="7039"/>
                </a:lnTo>
                <a:lnTo>
                  <a:pt x="4070" y="6005"/>
                </a:lnTo>
                <a:lnTo>
                  <a:pt x="3069" y="6005"/>
                </a:lnTo>
                <a:lnTo>
                  <a:pt x="3069" y="7039"/>
                </a:lnTo>
                <a:lnTo>
                  <a:pt x="2069" y="7039"/>
                </a:lnTo>
                <a:lnTo>
                  <a:pt x="2069" y="8040"/>
                </a:lnTo>
                <a:lnTo>
                  <a:pt x="1068" y="8040"/>
                </a:lnTo>
                <a:lnTo>
                  <a:pt x="1068" y="9041"/>
                </a:lnTo>
                <a:lnTo>
                  <a:pt x="0" y="9041"/>
                </a:lnTo>
                <a:lnTo>
                  <a:pt x="0" y="10041"/>
                </a:lnTo>
                <a:lnTo>
                  <a:pt x="1068" y="10041"/>
                </a:lnTo>
                <a:lnTo>
                  <a:pt x="1068" y="11042"/>
                </a:lnTo>
                <a:lnTo>
                  <a:pt x="2069" y="11042"/>
                </a:lnTo>
                <a:lnTo>
                  <a:pt x="2069" y="12043"/>
                </a:lnTo>
                <a:lnTo>
                  <a:pt x="3069" y="12043"/>
                </a:lnTo>
                <a:lnTo>
                  <a:pt x="3069" y="13044"/>
                </a:lnTo>
                <a:lnTo>
                  <a:pt x="4070" y="13044"/>
                </a:lnTo>
                <a:lnTo>
                  <a:pt x="4070" y="12043"/>
                </a:lnTo>
                <a:lnTo>
                  <a:pt x="4070" y="11042"/>
                </a:lnTo>
                <a:lnTo>
                  <a:pt x="4070" y="10041"/>
                </a:lnTo>
                <a:lnTo>
                  <a:pt x="9107" y="10041"/>
                </a:lnTo>
                <a:lnTo>
                  <a:pt x="9107" y="11042"/>
                </a:lnTo>
                <a:lnTo>
                  <a:pt x="9107" y="12043"/>
                </a:lnTo>
                <a:lnTo>
                  <a:pt x="9107" y="13044"/>
                </a:lnTo>
                <a:lnTo>
                  <a:pt x="9107" y="14044"/>
                </a:lnTo>
                <a:lnTo>
                  <a:pt x="9107" y="15078"/>
                </a:lnTo>
                <a:lnTo>
                  <a:pt x="6071" y="15078"/>
                </a:lnTo>
                <a:lnTo>
                  <a:pt x="6071" y="16079"/>
                </a:lnTo>
                <a:lnTo>
                  <a:pt x="7072" y="16079"/>
                </a:lnTo>
                <a:lnTo>
                  <a:pt x="7072" y="17080"/>
                </a:lnTo>
                <a:lnTo>
                  <a:pt x="8073" y="17080"/>
                </a:lnTo>
                <a:lnTo>
                  <a:pt x="8073" y="18080"/>
                </a:lnTo>
                <a:lnTo>
                  <a:pt x="9107" y="18080"/>
                </a:lnTo>
                <a:lnTo>
                  <a:pt x="9107" y="19081"/>
                </a:lnTo>
                <a:lnTo>
                  <a:pt x="10108" y="19081"/>
                </a:lnTo>
                <a:lnTo>
                  <a:pt x="10108" y="18080"/>
                </a:lnTo>
                <a:lnTo>
                  <a:pt x="11108" y="18080"/>
                </a:lnTo>
                <a:lnTo>
                  <a:pt x="11108" y="17080"/>
                </a:lnTo>
                <a:lnTo>
                  <a:pt x="12109" y="17080"/>
                </a:lnTo>
                <a:lnTo>
                  <a:pt x="12109" y="16079"/>
                </a:lnTo>
                <a:lnTo>
                  <a:pt x="13110" y="16079"/>
                </a:lnTo>
                <a:lnTo>
                  <a:pt x="13110" y="15078"/>
                </a:lnTo>
                <a:lnTo>
                  <a:pt x="10108" y="15078"/>
                </a:lnTo>
                <a:lnTo>
                  <a:pt x="10108" y="14044"/>
                </a:lnTo>
                <a:lnTo>
                  <a:pt x="10108" y="13044"/>
                </a:lnTo>
                <a:lnTo>
                  <a:pt x="10108" y="12043"/>
                </a:lnTo>
                <a:lnTo>
                  <a:pt x="10108" y="11042"/>
                </a:lnTo>
                <a:lnTo>
                  <a:pt x="10108" y="10041"/>
                </a:lnTo>
                <a:lnTo>
                  <a:pt x="15111" y="10041"/>
                </a:lnTo>
                <a:lnTo>
                  <a:pt x="15111" y="11042"/>
                </a:lnTo>
                <a:lnTo>
                  <a:pt x="15111" y="12043"/>
                </a:lnTo>
                <a:lnTo>
                  <a:pt x="15111" y="13044"/>
                </a:lnTo>
                <a:lnTo>
                  <a:pt x="16112" y="13044"/>
                </a:lnTo>
                <a:lnTo>
                  <a:pt x="16112" y="12043"/>
                </a:lnTo>
                <a:lnTo>
                  <a:pt x="17146" y="12043"/>
                </a:lnTo>
                <a:lnTo>
                  <a:pt x="17146" y="11042"/>
                </a:lnTo>
                <a:lnTo>
                  <a:pt x="18147" y="11042"/>
                </a:lnTo>
                <a:lnTo>
                  <a:pt x="18147" y="10041"/>
                </a:lnTo>
                <a:lnTo>
                  <a:pt x="19147" y="10041"/>
                </a:lnTo>
                <a:lnTo>
                  <a:pt x="19147" y="9041"/>
                </a:lnTo>
                <a:lnTo>
                  <a:pt x="18147" y="9041"/>
                </a:lnTo>
                <a:lnTo>
                  <a:pt x="18147" y="8040"/>
                </a:lnTo>
                <a:lnTo>
                  <a:pt x="17146" y="8040"/>
                </a:lnTo>
                <a:lnTo>
                  <a:pt x="17146" y="7039"/>
                </a:lnTo>
                <a:lnTo>
                  <a:pt x="16112" y="7039"/>
                </a:lnTo>
                <a:lnTo>
                  <a:pt x="16112" y="6005"/>
                </a:lnTo>
                <a:lnTo>
                  <a:pt x="15111" y="6005"/>
                </a:lnTo>
                <a:lnTo>
                  <a:pt x="15111" y="7039"/>
                </a:lnTo>
                <a:lnTo>
                  <a:pt x="15111" y="8040"/>
                </a:lnTo>
                <a:lnTo>
                  <a:pt x="15111" y="9041"/>
                </a:lnTo>
                <a:lnTo>
                  <a:pt x="10108" y="9041"/>
                </a:lnTo>
                <a:lnTo>
                  <a:pt x="10108" y="8040"/>
                </a:lnTo>
                <a:lnTo>
                  <a:pt x="10108" y="7039"/>
                </a:lnTo>
                <a:lnTo>
                  <a:pt x="10108" y="6005"/>
                </a:lnTo>
                <a:lnTo>
                  <a:pt x="10108" y="5004"/>
                </a:lnTo>
                <a:lnTo>
                  <a:pt x="10108" y="4004"/>
                </a:lnTo>
                <a:lnTo>
                  <a:pt x="13110" y="4004"/>
                </a:lnTo>
                <a:lnTo>
                  <a:pt x="13110" y="3003"/>
                </a:lnTo>
                <a:lnTo>
                  <a:pt x="12109" y="3003"/>
                </a:lnTo>
                <a:lnTo>
                  <a:pt x="12109" y="2002"/>
                </a:lnTo>
                <a:lnTo>
                  <a:pt x="11108" y="2002"/>
                </a:lnTo>
                <a:lnTo>
                  <a:pt x="11108" y="1002"/>
                </a:lnTo>
                <a:lnTo>
                  <a:pt x="10108" y="1002"/>
                </a:lnTo>
                <a:lnTo>
                  <a:pt x="101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Shape 1663"/>
        <p:cNvGrpSpPr/>
        <p:nvPr/>
      </p:nvGrpSpPr>
      <p:grpSpPr>
        <a:xfrm>
          <a:off x="0" y="0"/>
          <a:ext cx="0" cy="0"/>
          <a:chOff x="0" y="0"/>
          <a:chExt cx="0" cy="0"/>
        </a:xfrm>
      </p:grpSpPr>
      <p:sp>
        <p:nvSpPr>
          <p:cNvPr id="1664" name="Google Shape;1664;p6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Study schedule </a:t>
            </a:r>
            <a:endParaRPr/>
          </a:p>
        </p:txBody>
      </p:sp>
      <p:graphicFrame>
        <p:nvGraphicFramePr>
          <p:cNvPr id="1665" name="Google Shape;1665;p64"/>
          <p:cNvGraphicFramePr/>
          <p:nvPr/>
        </p:nvGraphicFramePr>
        <p:xfrm>
          <a:off x="720175" y="1222950"/>
          <a:ext cx="3000000" cy="3000000"/>
        </p:xfrm>
        <a:graphic>
          <a:graphicData uri="http://schemas.openxmlformats.org/drawingml/2006/table">
            <a:tbl>
              <a:tblPr>
                <a:noFill/>
                <a:tableStyleId>{C60F5041-3C63-49E1-8C6B-97563273EE91}</a:tableStyleId>
              </a:tblPr>
              <a:tblGrid>
                <a:gridCol w="1072250">
                  <a:extLst>
                    <a:ext uri="{9D8B030D-6E8A-4147-A177-3AD203B41FA5}">
                      <a16:colId xmlns:a16="http://schemas.microsoft.com/office/drawing/2014/main" val="20000"/>
                    </a:ext>
                  </a:extLst>
                </a:gridCol>
                <a:gridCol w="442075">
                  <a:extLst>
                    <a:ext uri="{9D8B030D-6E8A-4147-A177-3AD203B41FA5}">
                      <a16:colId xmlns:a16="http://schemas.microsoft.com/office/drawing/2014/main" val="20001"/>
                    </a:ext>
                  </a:extLst>
                </a:gridCol>
                <a:gridCol w="442075">
                  <a:extLst>
                    <a:ext uri="{9D8B030D-6E8A-4147-A177-3AD203B41FA5}">
                      <a16:colId xmlns:a16="http://schemas.microsoft.com/office/drawing/2014/main" val="20002"/>
                    </a:ext>
                  </a:extLst>
                </a:gridCol>
                <a:gridCol w="442075">
                  <a:extLst>
                    <a:ext uri="{9D8B030D-6E8A-4147-A177-3AD203B41FA5}">
                      <a16:colId xmlns:a16="http://schemas.microsoft.com/office/drawing/2014/main" val="20003"/>
                    </a:ext>
                  </a:extLst>
                </a:gridCol>
                <a:gridCol w="442075">
                  <a:extLst>
                    <a:ext uri="{9D8B030D-6E8A-4147-A177-3AD203B41FA5}">
                      <a16:colId xmlns:a16="http://schemas.microsoft.com/office/drawing/2014/main" val="20004"/>
                    </a:ext>
                  </a:extLst>
                </a:gridCol>
                <a:gridCol w="442075">
                  <a:extLst>
                    <a:ext uri="{9D8B030D-6E8A-4147-A177-3AD203B41FA5}">
                      <a16:colId xmlns:a16="http://schemas.microsoft.com/office/drawing/2014/main" val="20005"/>
                    </a:ext>
                  </a:extLst>
                </a:gridCol>
                <a:gridCol w="442075">
                  <a:extLst>
                    <a:ext uri="{9D8B030D-6E8A-4147-A177-3AD203B41FA5}">
                      <a16:colId xmlns:a16="http://schemas.microsoft.com/office/drawing/2014/main" val="20006"/>
                    </a:ext>
                  </a:extLst>
                </a:gridCol>
                <a:gridCol w="442075">
                  <a:extLst>
                    <a:ext uri="{9D8B030D-6E8A-4147-A177-3AD203B41FA5}">
                      <a16:colId xmlns:a16="http://schemas.microsoft.com/office/drawing/2014/main" val="20007"/>
                    </a:ext>
                  </a:extLst>
                </a:gridCol>
                <a:gridCol w="442075">
                  <a:extLst>
                    <a:ext uri="{9D8B030D-6E8A-4147-A177-3AD203B41FA5}">
                      <a16:colId xmlns:a16="http://schemas.microsoft.com/office/drawing/2014/main" val="20008"/>
                    </a:ext>
                  </a:extLst>
                </a:gridCol>
                <a:gridCol w="442075">
                  <a:extLst>
                    <a:ext uri="{9D8B030D-6E8A-4147-A177-3AD203B41FA5}">
                      <a16:colId xmlns:a16="http://schemas.microsoft.com/office/drawing/2014/main" val="20009"/>
                    </a:ext>
                  </a:extLst>
                </a:gridCol>
                <a:gridCol w="442075">
                  <a:extLst>
                    <a:ext uri="{9D8B030D-6E8A-4147-A177-3AD203B41FA5}">
                      <a16:colId xmlns:a16="http://schemas.microsoft.com/office/drawing/2014/main" val="20010"/>
                    </a:ext>
                  </a:extLst>
                </a:gridCol>
                <a:gridCol w="442075">
                  <a:extLst>
                    <a:ext uri="{9D8B030D-6E8A-4147-A177-3AD203B41FA5}">
                      <a16:colId xmlns:a16="http://schemas.microsoft.com/office/drawing/2014/main" val="20011"/>
                    </a:ext>
                  </a:extLst>
                </a:gridCol>
                <a:gridCol w="442075">
                  <a:extLst>
                    <a:ext uri="{9D8B030D-6E8A-4147-A177-3AD203B41FA5}">
                      <a16:colId xmlns:a16="http://schemas.microsoft.com/office/drawing/2014/main" val="20012"/>
                    </a:ext>
                  </a:extLst>
                </a:gridCol>
                <a:gridCol w="442075">
                  <a:extLst>
                    <a:ext uri="{9D8B030D-6E8A-4147-A177-3AD203B41FA5}">
                      <a16:colId xmlns:a16="http://schemas.microsoft.com/office/drawing/2014/main" val="20013"/>
                    </a:ext>
                  </a:extLst>
                </a:gridCol>
                <a:gridCol w="442075">
                  <a:extLst>
                    <a:ext uri="{9D8B030D-6E8A-4147-A177-3AD203B41FA5}">
                      <a16:colId xmlns:a16="http://schemas.microsoft.com/office/drawing/2014/main" val="20014"/>
                    </a:ext>
                  </a:extLst>
                </a:gridCol>
                <a:gridCol w="442075">
                  <a:extLst>
                    <a:ext uri="{9D8B030D-6E8A-4147-A177-3AD203B41FA5}">
                      <a16:colId xmlns:a16="http://schemas.microsoft.com/office/drawing/2014/main" val="20015"/>
                    </a:ext>
                  </a:extLst>
                </a:gridCol>
              </a:tblGrid>
              <a:tr h="527450">
                <a:tc>
                  <a:txBody>
                    <a:bodyPr/>
                    <a:lstStyle/>
                    <a:p>
                      <a:pPr marL="0" lvl="0" indent="0" algn="ctr" rtl="0">
                        <a:spcBef>
                          <a:spcPts val="0"/>
                        </a:spcBef>
                        <a:spcAft>
                          <a:spcPts val="0"/>
                        </a:spcAft>
                        <a:buClr>
                          <a:srgbClr val="000000"/>
                        </a:buClr>
                        <a:buSzPts val="1100"/>
                        <a:buFont typeface="Arial"/>
                        <a:buNone/>
                      </a:pPr>
                      <a:r>
                        <a:rPr lang="en" sz="2400">
                          <a:solidFill>
                            <a:schemeClr val="lt1"/>
                          </a:solidFill>
                          <a:latin typeface="Chakra Petch Medium"/>
                          <a:ea typeface="Chakra Petch Medium"/>
                          <a:cs typeface="Chakra Petch Medium"/>
                          <a:sym typeface="Chakra Petch Medium"/>
                        </a:rPr>
                        <a:t>Days</a:t>
                      </a:r>
                      <a:endParaRPr sz="2400">
                        <a:solidFill>
                          <a:schemeClr val="lt1"/>
                        </a:solidFill>
                        <a:latin typeface="Chakra Petch Medium"/>
                        <a:ea typeface="Chakra Petch Medium"/>
                        <a:cs typeface="Chakra Petch Medium"/>
                        <a:sym typeface="Chakra Petch Medium"/>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Clr>
                          <a:srgbClr val="000000"/>
                        </a:buClr>
                        <a:buSzPts val="1100"/>
                        <a:buFont typeface="Arial"/>
                        <a:buNone/>
                      </a:pPr>
                      <a:r>
                        <a:rPr lang="en" sz="1500">
                          <a:solidFill>
                            <a:schemeClr val="lt1"/>
                          </a:solidFill>
                          <a:latin typeface="Fira Code"/>
                          <a:ea typeface="Fira Code"/>
                          <a:cs typeface="Fira Code"/>
                          <a:sym typeface="Fira Code"/>
                        </a:rPr>
                        <a:t>01</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02</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03</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04</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05</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06</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07</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08</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09</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10</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11</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12</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13</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14</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15</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430425">
                <a:tc>
                  <a:txBody>
                    <a:bodyPr/>
                    <a:lstStyle/>
                    <a:p>
                      <a:pPr marL="0" lvl="0" indent="0" algn="ctr" rtl="0">
                        <a:spcBef>
                          <a:spcPts val="0"/>
                        </a:spcBef>
                        <a:spcAft>
                          <a:spcPts val="0"/>
                        </a:spcAft>
                        <a:buClr>
                          <a:srgbClr val="000000"/>
                        </a:buClr>
                        <a:buSzPts val="1100"/>
                        <a:buFont typeface="Arial"/>
                        <a:buNone/>
                      </a:pPr>
                      <a:r>
                        <a:rPr lang="en" sz="1500">
                          <a:solidFill>
                            <a:schemeClr val="dk1"/>
                          </a:solidFill>
                          <a:latin typeface="Fira Code Medium"/>
                          <a:ea typeface="Fira Code Medium"/>
                          <a:cs typeface="Fira Code Medium"/>
                          <a:sym typeface="Fira Code Medium"/>
                        </a:rPr>
                        <a:t>Task 1</a:t>
                      </a:r>
                      <a:endParaRPr sz="1500">
                        <a:solidFill>
                          <a:schemeClr val="dk1"/>
                        </a:solidFill>
                        <a:latin typeface="Fira Code Medium"/>
                        <a:ea typeface="Fira Code Medium"/>
                        <a:cs typeface="Fira Code Medium"/>
                        <a:sym typeface="Fira Code Medium"/>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r h="430425">
                <a:tc>
                  <a:txBody>
                    <a:bodyPr/>
                    <a:lstStyle/>
                    <a:p>
                      <a:pPr marL="0" lvl="0" indent="0" algn="ctr" rtl="0">
                        <a:spcBef>
                          <a:spcPts val="0"/>
                        </a:spcBef>
                        <a:spcAft>
                          <a:spcPts val="0"/>
                        </a:spcAft>
                        <a:buClr>
                          <a:srgbClr val="000000"/>
                        </a:buClr>
                        <a:buSzPts val="1100"/>
                        <a:buFont typeface="Arial"/>
                        <a:buNone/>
                      </a:pPr>
                      <a:r>
                        <a:rPr lang="en" sz="1500">
                          <a:solidFill>
                            <a:schemeClr val="dk1"/>
                          </a:solidFill>
                          <a:latin typeface="Fira Code Medium"/>
                          <a:ea typeface="Fira Code Medium"/>
                          <a:cs typeface="Fira Code Medium"/>
                          <a:sym typeface="Fira Code Medium"/>
                        </a:rPr>
                        <a:t>Task 2</a:t>
                      </a:r>
                      <a:endParaRPr sz="1500">
                        <a:solidFill>
                          <a:schemeClr val="dk1"/>
                        </a:solidFill>
                        <a:latin typeface="Fira Code Medium"/>
                        <a:ea typeface="Fira Code Medium"/>
                        <a:cs typeface="Fira Code Medium"/>
                        <a:sym typeface="Fira Code Medium"/>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2"/>
                  </a:ext>
                </a:extLst>
              </a:tr>
              <a:tr h="527450">
                <a:tc>
                  <a:txBody>
                    <a:bodyPr/>
                    <a:lstStyle/>
                    <a:p>
                      <a:pPr marL="0" lvl="0" indent="0" algn="ctr" rtl="0">
                        <a:spcBef>
                          <a:spcPts val="0"/>
                        </a:spcBef>
                        <a:spcAft>
                          <a:spcPts val="0"/>
                        </a:spcAft>
                        <a:buClr>
                          <a:srgbClr val="000000"/>
                        </a:buClr>
                        <a:buSzPts val="1100"/>
                        <a:buFont typeface="Arial"/>
                        <a:buNone/>
                      </a:pPr>
                      <a:r>
                        <a:rPr lang="en" sz="2400">
                          <a:solidFill>
                            <a:schemeClr val="lt1"/>
                          </a:solidFill>
                          <a:latin typeface="Chakra Petch Medium"/>
                          <a:ea typeface="Chakra Petch Medium"/>
                          <a:cs typeface="Chakra Petch Medium"/>
                          <a:sym typeface="Chakra Petch Medium"/>
                        </a:rPr>
                        <a:t>Days</a:t>
                      </a:r>
                      <a:endParaRPr sz="2000">
                        <a:solidFill>
                          <a:schemeClr val="lt1"/>
                        </a:solidFill>
                        <a:latin typeface="Chakra Petch Medium"/>
                        <a:ea typeface="Chakra Petch Medium"/>
                        <a:cs typeface="Chakra Petch Medium"/>
                        <a:sym typeface="Chakra Petch Medium"/>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Clr>
                          <a:srgbClr val="000000"/>
                        </a:buClr>
                        <a:buSzPts val="1100"/>
                        <a:buFont typeface="Arial"/>
                        <a:buNone/>
                      </a:pPr>
                      <a:r>
                        <a:rPr lang="en" sz="1500">
                          <a:solidFill>
                            <a:schemeClr val="lt1"/>
                          </a:solidFill>
                          <a:latin typeface="Fira Code"/>
                          <a:ea typeface="Fira Code"/>
                          <a:cs typeface="Fira Code"/>
                          <a:sym typeface="Fira Code"/>
                        </a:rPr>
                        <a:t>16</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17</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18</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19</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20</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21</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22</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23</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24</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25</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26</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27</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28</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29</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500">
                          <a:solidFill>
                            <a:schemeClr val="lt1"/>
                          </a:solidFill>
                          <a:latin typeface="Fira Code"/>
                          <a:ea typeface="Fira Code"/>
                          <a:cs typeface="Fira Code"/>
                          <a:sym typeface="Fira Code"/>
                        </a:rPr>
                        <a:t>30</a:t>
                      </a:r>
                      <a:endParaRPr sz="1500">
                        <a:solidFill>
                          <a:schemeClr val="lt1"/>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1"/>
                    </a:solidFill>
                  </a:tcPr>
                </a:tc>
                <a:extLst>
                  <a:ext uri="{0D108BD9-81ED-4DB2-BD59-A6C34878D82A}">
                    <a16:rowId xmlns:a16="http://schemas.microsoft.com/office/drawing/2014/main" val="10003"/>
                  </a:ext>
                </a:extLst>
              </a:tr>
              <a:tr h="430425">
                <a:tc>
                  <a:txBody>
                    <a:bodyPr/>
                    <a:lstStyle/>
                    <a:p>
                      <a:pPr marL="0" lvl="0" indent="0" algn="ctr" rtl="0">
                        <a:spcBef>
                          <a:spcPts val="0"/>
                        </a:spcBef>
                        <a:spcAft>
                          <a:spcPts val="0"/>
                        </a:spcAft>
                        <a:buClr>
                          <a:srgbClr val="000000"/>
                        </a:buClr>
                        <a:buSzPts val="1100"/>
                        <a:buFont typeface="Arial"/>
                        <a:buNone/>
                      </a:pPr>
                      <a:r>
                        <a:rPr lang="en" sz="1500">
                          <a:solidFill>
                            <a:schemeClr val="dk1"/>
                          </a:solidFill>
                          <a:latin typeface="Fira Code Medium"/>
                          <a:ea typeface="Fira Code Medium"/>
                          <a:cs typeface="Fira Code Medium"/>
                          <a:sym typeface="Fira Code Medium"/>
                        </a:rPr>
                        <a:t>Task 1</a:t>
                      </a:r>
                      <a:endParaRPr sz="1500">
                        <a:solidFill>
                          <a:schemeClr val="dk1"/>
                        </a:solidFill>
                        <a:latin typeface="Fira Code Medium"/>
                        <a:ea typeface="Fira Code Medium"/>
                        <a:cs typeface="Fira Code Medium"/>
                        <a:sym typeface="Fira Code Medium"/>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4"/>
                  </a:ext>
                </a:extLst>
              </a:tr>
              <a:tr h="430425">
                <a:tc>
                  <a:txBody>
                    <a:bodyPr/>
                    <a:lstStyle/>
                    <a:p>
                      <a:pPr marL="0" lvl="0" indent="0" algn="ctr" rtl="0">
                        <a:spcBef>
                          <a:spcPts val="0"/>
                        </a:spcBef>
                        <a:spcAft>
                          <a:spcPts val="0"/>
                        </a:spcAft>
                        <a:buClr>
                          <a:srgbClr val="000000"/>
                        </a:buClr>
                        <a:buSzPts val="1100"/>
                        <a:buFont typeface="Arial"/>
                        <a:buNone/>
                      </a:pPr>
                      <a:r>
                        <a:rPr lang="en" sz="1500">
                          <a:solidFill>
                            <a:schemeClr val="dk1"/>
                          </a:solidFill>
                          <a:latin typeface="Fira Code Medium"/>
                          <a:ea typeface="Fira Code Medium"/>
                          <a:cs typeface="Fira Code Medium"/>
                          <a:sym typeface="Fira Code Medium"/>
                        </a:rPr>
                        <a:t>Task 2</a:t>
                      </a:r>
                      <a:endParaRPr sz="1500">
                        <a:solidFill>
                          <a:schemeClr val="dk1"/>
                        </a:solidFill>
                        <a:latin typeface="Fira Code Medium"/>
                        <a:ea typeface="Fira Code Medium"/>
                        <a:cs typeface="Fira Code Medium"/>
                        <a:sym typeface="Fira Code Medium"/>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500">
                        <a:solidFill>
                          <a:srgbClr val="FFFFFF"/>
                        </a:solidFill>
                        <a:latin typeface="Fira Code"/>
                        <a:ea typeface="Fira Code"/>
                        <a:cs typeface="Fira Code"/>
                        <a:sym typeface="Fira Code"/>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666" name="Google Shape;1666;p64"/>
          <p:cNvSpPr txBox="1"/>
          <p:nvPr/>
        </p:nvSpPr>
        <p:spPr>
          <a:xfrm>
            <a:off x="2521413" y="4290950"/>
            <a:ext cx="1747500" cy="29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Chakra Petch Medium"/>
                <a:ea typeface="Chakra Petch Medium"/>
                <a:cs typeface="Chakra Petch Medium"/>
                <a:sym typeface="Chakra Petch Medium"/>
              </a:rPr>
              <a:t>Available</a:t>
            </a:r>
            <a:endParaRPr sz="1500">
              <a:solidFill>
                <a:schemeClr val="dk1"/>
              </a:solidFill>
              <a:latin typeface="Chakra Petch Medium"/>
              <a:ea typeface="Chakra Petch Medium"/>
              <a:cs typeface="Chakra Petch Medium"/>
              <a:sym typeface="Chakra Petch Medium"/>
            </a:endParaRPr>
          </a:p>
        </p:txBody>
      </p:sp>
      <p:sp>
        <p:nvSpPr>
          <p:cNvPr id="1667" name="Google Shape;1667;p64"/>
          <p:cNvSpPr txBox="1"/>
          <p:nvPr/>
        </p:nvSpPr>
        <p:spPr>
          <a:xfrm>
            <a:off x="4871213" y="4290950"/>
            <a:ext cx="2566500" cy="29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Chakra Petch Medium"/>
                <a:ea typeface="Chakra Petch Medium"/>
                <a:cs typeface="Chakra Petch Medium"/>
                <a:sym typeface="Chakra Petch Medium"/>
              </a:rPr>
              <a:t>No available</a:t>
            </a:r>
            <a:endParaRPr sz="1500">
              <a:solidFill>
                <a:schemeClr val="dk1"/>
              </a:solidFill>
              <a:latin typeface="Chakra Petch Medium"/>
              <a:ea typeface="Chakra Petch Medium"/>
              <a:cs typeface="Chakra Petch Medium"/>
              <a:sym typeface="Chakra Petch Medium"/>
            </a:endParaRPr>
          </a:p>
        </p:txBody>
      </p:sp>
      <p:sp>
        <p:nvSpPr>
          <p:cNvPr id="1668" name="Google Shape;1668;p64"/>
          <p:cNvSpPr/>
          <p:nvPr/>
        </p:nvSpPr>
        <p:spPr>
          <a:xfrm>
            <a:off x="4626488" y="4341508"/>
            <a:ext cx="192900" cy="192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4"/>
          <p:cNvSpPr/>
          <p:nvPr/>
        </p:nvSpPr>
        <p:spPr>
          <a:xfrm>
            <a:off x="2254420" y="4341500"/>
            <a:ext cx="192900" cy="19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0" name="Google Shape;1670;p64"/>
          <p:cNvGrpSpPr/>
          <p:nvPr/>
        </p:nvGrpSpPr>
        <p:grpSpPr>
          <a:xfrm>
            <a:off x="7922322" y="4041878"/>
            <a:ext cx="723042" cy="598023"/>
            <a:chOff x="1654675" y="4256126"/>
            <a:chExt cx="851841" cy="704551"/>
          </a:xfrm>
        </p:grpSpPr>
        <p:grpSp>
          <p:nvGrpSpPr>
            <p:cNvPr id="1671" name="Google Shape;1671;p64"/>
            <p:cNvGrpSpPr/>
            <p:nvPr/>
          </p:nvGrpSpPr>
          <p:grpSpPr>
            <a:xfrm>
              <a:off x="1654675" y="4256126"/>
              <a:ext cx="445587" cy="704551"/>
              <a:chOff x="1654675" y="4256126"/>
              <a:chExt cx="445587" cy="704551"/>
            </a:xfrm>
          </p:grpSpPr>
          <p:sp>
            <p:nvSpPr>
              <p:cNvPr id="1672" name="Google Shape;1672;p64"/>
              <p:cNvSpPr/>
              <p:nvPr/>
            </p:nvSpPr>
            <p:spPr>
              <a:xfrm>
                <a:off x="1655926" y="4257377"/>
                <a:ext cx="440657" cy="703300"/>
              </a:xfrm>
              <a:custGeom>
                <a:avLst/>
                <a:gdLst/>
                <a:ahLst/>
                <a:cxnLst/>
                <a:rect l="l" t="t" r="r" b="b"/>
                <a:pathLst>
                  <a:path w="11976" h="19114" extrusionOk="0">
                    <a:moveTo>
                      <a:pt x="0" y="0"/>
                    </a:moveTo>
                    <a:lnTo>
                      <a:pt x="0" y="17112"/>
                    </a:lnTo>
                    <a:lnTo>
                      <a:pt x="2002" y="17112"/>
                    </a:lnTo>
                    <a:lnTo>
                      <a:pt x="2002" y="16112"/>
                    </a:lnTo>
                    <a:lnTo>
                      <a:pt x="3002" y="16112"/>
                    </a:lnTo>
                    <a:lnTo>
                      <a:pt x="3002" y="15111"/>
                    </a:lnTo>
                    <a:lnTo>
                      <a:pt x="4003" y="15111"/>
                    </a:lnTo>
                    <a:lnTo>
                      <a:pt x="4003" y="14110"/>
                    </a:lnTo>
                    <a:lnTo>
                      <a:pt x="4971" y="14110"/>
                    </a:lnTo>
                    <a:lnTo>
                      <a:pt x="4971" y="16112"/>
                    </a:lnTo>
                    <a:lnTo>
                      <a:pt x="5971" y="16112"/>
                    </a:lnTo>
                    <a:lnTo>
                      <a:pt x="5971" y="18113"/>
                    </a:lnTo>
                    <a:lnTo>
                      <a:pt x="6972" y="18113"/>
                    </a:lnTo>
                    <a:lnTo>
                      <a:pt x="6972" y="19114"/>
                    </a:lnTo>
                    <a:lnTo>
                      <a:pt x="8973" y="19114"/>
                    </a:lnTo>
                    <a:lnTo>
                      <a:pt x="8973" y="18113"/>
                    </a:lnTo>
                    <a:lnTo>
                      <a:pt x="9974" y="18113"/>
                    </a:lnTo>
                    <a:lnTo>
                      <a:pt x="9974" y="16112"/>
                    </a:lnTo>
                    <a:lnTo>
                      <a:pt x="8973" y="16112"/>
                    </a:lnTo>
                    <a:lnTo>
                      <a:pt x="8973" y="14110"/>
                    </a:lnTo>
                    <a:lnTo>
                      <a:pt x="7973" y="14110"/>
                    </a:lnTo>
                    <a:lnTo>
                      <a:pt x="7973" y="13110"/>
                    </a:lnTo>
                    <a:lnTo>
                      <a:pt x="11976" y="13110"/>
                    </a:lnTo>
                    <a:lnTo>
                      <a:pt x="11976" y="12009"/>
                    </a:lnTo>
                    <a:lnTo>
                      <a:pt x="11976" y="11008"/>
                    </a:lnTo>
                    <a:lnTo>
                      <a:pt x="11042" y="11008"/>
                    </a:lnTo>
                    <a:lnTo>
                      <a:pt x="11042" y="10007"/>
                    </a:lnTo>
                    <a:lnTo>
                      <a:pt x="10041" y="10007"/>
                    </a:lnTo>
                    <a:lnTo>
                      <a:pt x="10041" y="9007"/>
                    </a:lnTo>
                    <a:lnTo>
                      <a:pt x="9040" y="9007"/>
                    </a:lnTo>
                    <a:lnTo>
                      <a:pt x="9040" y="8006"/>
                    </a:lnTo>
                    <a:lnTo>
                      <a:pt x="8039" y="8006"/>
                    </a:lnTo>
                    <a:lnTo>
                      <a:pt x="8039" y="7005"/>
                    </a:lnTo>
                    <a:lnTo>
                      <a:pt x="7039" y="7005"/>
                    </a:lnTo>
                    <a:lnTo>
                      <a:pt x="7039" y="6005"/>
                    </a:lnTo>
                    <a:lnTo>
                      <a:pt x="6038" y="6005"/>
                    </a:lnTo>
                    <a:lnTo>
                      <a:pt x="6038" y="5004"/>
                    </a:lnTo>
                    <a:lnTo>
                      <a:pt x="5037" y="5004"/>
                    </a:lnTo>
                    <a:lnTo>
                      <a:pt x="5037" y="4003"/>
                    </a:lnTo>
                    <a:lnTo>
                      <a:pt x="4037" y="4003"/>
                    </a:lnTo>
                    <a:lnTo>
                      <a:pt x="4037" y="3002"/>
                    </a:lnTo>
                    <a:lnTo>
                      <a:pt x="3036" y="3002"/>
                    </a:lnTo>
                    <a:lnTo>
                      <a:pt x="3036" y="2002"/>
                    </a:lnTo>
                    <a:lnTo>
                      <a:pt x="2035" y="2002"/>
                    </a:lnTo>
                    <a:lnTo>
                      <a:pt x="2035" y="1001"/>
                    </a:lnTo>
                    <a:lnTo>
                      <a:pt x="1001" y="1001"/>
                    </a:lnTo>
                    <a:lnTo>
                      <a:pt x="10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4"/>
              <p:cNvSpPr/>
              <p:nvPr/>
            </p:nvSpPr>
            <p:spPr>
              <a:xfrm>
                <a:off x="1654675" y="4256126"/>
                <a:ext cx="36869" cy="628459"/>
              </a:xfrm>
              <a:custGeom>
                <a:avLst/>
                <a:gdLst/>
                <a:ahLst/>
                <a:cxnLst/>
                <a:rect l="l" t="t" r="r" b="b"/>
                <a:pathLst>
                  <a:path w="1002" h="17080" extrusionOk="0">
                    <a:moveTo>
                      <a:pt x="1" y="1"/>
                    </a:moveTo>
                    <a:lnTo>
                      <a:pt x="1" y="17080"/>
                    </a:lnTo>
                    <a:lnTo>
                      <a:pt x="1002" y="17080"/>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4"/>
              <p:cNvSpPr/>
              <p:nvPr/>
            </p:nvSpPr>
            <p:spPr>
              <a:xfrm>
                <a:off x="1692758" y="4292958"/>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4"/>
              <p:cNvSpPr/>
              <p:nvPr/>
            </p:nvSpPr>
            <p:spPr>
              <a:xfrm>
                <a:off x="1729553" y="4329790"/>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4"/>
              <p:cNvSpPr/>
              <p:nvPr/>
            </p:nvSpPr>
            <p:spPr>
              <a:xfrm>
                <a:off x="1765170" y="4366621"/>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4"/>
              <p:cNvSpPr/>
              <p:nvPr/>
            </p:nvSpPr>
            <p:spPr>
              <a:xfrm>
                <a:off x="1803216" y="4403416"/>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4"/>
              <p:cNvSpPr/>
              <p:nvPr/>
            </p:nvSpPr>
            <p:spPr>
              <a:xfrm>
                <a:off x="1841262" y="4440248"/>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4"/>
              <p:cNvSpPr/>
              <p:nvPr/>
            </p:nvSpPr>
            <p:spPr>
              <a:xfrm>
                <a:off x="1878057" y="4477080"/>
                <a:ext cx="36869" cy="36832"/>
              </a:xfrm>
              <a:custGeom>
                <a:avLst/>
                <a:gdLst/>
                <a:ahLst/>
                <a:cxnLst/>
                <a:rect l="l" t="t" r="r" b="b"/>
                <a:pathLst>
                  <a:path w="1002" h="1001"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4"/>
              <p:cNvSpPr/>
              <p:nvPr/>
            </p:nvSpPr>
            <p:spPr>
              <a:xfrm>
                <a:off x="1914889" y="4515125"/>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4"/>
              <p:cNvSpPr/>
              <p:nvPr/>
            </p:nvSpPr>
            <p:spPr>
              <a:xfrm>
                <a:off x="1951721" y="4551920"/>
                <a:ext cx="36869" cy="36869"/>
              </a:xfrm>
              <a:custGeom>
                <a:avLst/>
                <a:gdLst/>
                <a:ahLst/>
                <a:cxnLst/>
                <a:rect l="l" t="t" r="r" b="b"/>
                <a:pathLst>
                  <a:path w="1002"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4"/>
              <p:cNvSpPr/>
              <p:nvPr/>
            </p:nvSpPr>
            <p:spPr>
              <a:xfrm>
                <a:off x="1988553" y="4588752"/>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4"/>
              <p:cNvSpPr/>
              <p:nvPr/>
            </p:nvSpPr>
            <p:spPr>
              <a:xfrm>
                <a:off x="2025348" y="4625584"/>
                <a:ext cx="36869" cy="36869"/>
              </a:xfrm>
              <a:custGeom>
                <a:avLst/>
                <a:gdLst/>
                <a:ahLst/>
                <a:cxnLst/>
                <a:rect l="l" t="t" r="r" b="b"/>
                <a:pathLst>
                  <a:path w="1002" h="1002"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4"/>
              <p:cNvSpPr/>
              <p:nvPr/>
            </p:nvSpPr>
            <p:spPr>
              <a:xfrm>
                <a:off x="2062179" y="4662415"/>
                <a:ext cx="36869" cy="36832"/>
              </a:xfrm>
              <a:custGeom>
                <a:avLst/>
                <a:gdLst/>
                <a:ahLst/>
                <a:cxnLst/>
                <a:rect l="l" t="t" r="r" b="b"/>
                <a:pathLst>
                  <a:path w="1002" h="1001" extrusionOk="0">
                    <a:moveTo>
                      <a:pt x="1" y="0"/>
                    </a:moveTo>
                    <a:lnTo>
                      <a:pt x="1" y="1001"/>
                    </a:lnTo>
                    <a:lnTo>
                      <a:pt x="1001" y="1001"/>
                    </a:lnTo>
                    <a:lnTo>
                      <a:pt x="10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4"/>
              <p:cNvSpPr/>
              <p:nvPr/>
            </p:nvSpPr>
            <p:spPr>
              <a:xfrm>
                <a:off x="1914889" y="4699210"/>
                <a:ext cx="185373" cy="36869"/>
              </a:xfrm>
              <a:custGeom>
                <a:avLst/>
                <a:gdLst/>
                <a:ahLst/>
                <a:cxnLst/>
                <a:rect l="l" t="t" r="r" b="b"/>
                <a:pathLst>
                  <a:path w="5038" h="1002" extrusionOk="0">
                    <a:moveTo>
                      <a:pt x="1" y="1"/>
                    </a:moveTo>
                    <a:lnTo>
                      <a:pt x="1" y="1002"/>
                    </a:lnTo>
                    <a:lnTo>
                      <a:pt x="5038" y="1002"/>
                    </a:lnTo>
                    <a:lnTo>
                      <a:pt x="5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4"/>
              <p:cNvSpPr/>
              <p:nvPr/>
            </p:nvSpPr>
            <p:spPr>
              <a:xfrm>
                <a:off x="1914889" y="4736042"/>
                <a:ext cx="36869" cy="36869"/>
              </a:xfrm>
              <a:custGeom>
                <a:avLst/>
                <a:gdLst/>
                <a:ahLst/>
                <a:cxnLst/>
                <a:rect l="l" t="t" r="r" b="b"/>
                <a:pathLst>
                  <a:path w="1002" h="1002" extrusionOk="0">
                    <a:moveTo>
                      <a:pt x="1" y="1"/>
                    </a:moveTo>
                    <a:lnTo>
                      <a:pt x="1"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4"/>
              <p:cNvSpPr/>
              <p:nvPr/>
            </p:nvSpPr>
            <p:spPr>
              <a:xfrm>
                <a:off x="1803216" y="4736042"/>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4"/>
              <p:cNvSpPr/>
              <p:nvPr/>
            </p:nvSpPr>
            <p:spPr>
              <a:xfrm>
                <a:off x="1841262" y="4772874"/>
                <a:ext cx="36832" cy="73664"/>
              </a:xfrm>
              <a:custGeom>
                <a:avLst/>
                <a:gdLst/>
                <a:ahLst/>
                <a:cxnLst/>
                <a:rect l="l" t="t" r="r" b="b"/>
                <a:pathLst>
                  <a:path w="1001"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4"/>
              <p:cNvSpPr/>
              <p:nvPr/>
            </p:nvSpPr>
            <p:spPr>
              <a:xfrm>
                <a:off x="1878057" y="4847751"/>
                <a:ext cx="36869" cy="73664"/>
              </a:xfrm>
              <a:custGeom>
                <a:avLst/>
                <a:gdLst/>
                <a:ahLst/>
                <a:cxnLst/>
                <a:rect l="l" t="t" r="r" b="b"/>
                <a:pathLst>
                  <a:path w="1002" h="2002" extrusionOk="0">
                    <a:moveTo>
                      <a:pt x="1" y="0"/>
                    </a:moveTo>
                    <a:lnTo>
                      <a:pt x="1" y="2001"/>
                    </a:lnTo>
                    <a:lnTo>
                      <a:pt x="1002" y="2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4"/>
              <p:cNvSpPr/>
              <p:nvPr/>
            </p:nvSpPr>
            <p:spPr>
              <a:xfrm>
                <a:off x="1914889" y="4921378"/>
                <a:ext cx="73700" cy="36869"/>
              </a:xfrm>
              <a:custGeom>
                <a:avLst/>
                <a:gdLst/>
                <a:ahLst/>
                <a:cxnLst/>
                <a:rect l="l" t="t" r="r" b="b"/>
                <a:pathLst>
                  <a:path w="2003" h="1002" extrusionOk="0">
                    <a:moveTo>
                      <a:pt x="1" y="0"/>
                    </a:moveTo>
                    <a:lnTo>
                      <a:pt x="1" y="1001"/>
                    </a:lnTo>
                    <a:lnTo>
                      <a:pt x="2002" y="1001"/>
                    </a:lnTo>
                    <a:lnTo>
                      <a:pt x="2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4"/>
              <p:cNvSpPr/>
              <p:nvPr/>
            </p:nvSpPr>
            <p:spPr>
              <a:xfrm>
                <a:off x="1951721" y="4772874"/>
                <a:ext cx="36869" cy="73664"/>
              </a:xfrm>
              <a:custGeom>
                <a:avLst/>
                <a:gdLst/>
                <a:ahLst/>
                <a:cxnLst/>
                <a:rect l="l" t="t" r="r" b="b"/>
                <a:pathLst>
                  <a:path w="1002"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4"/>
              <p:cNvSpPr/>
              <p:nvPr/>
            </p:nvSpPr>
            <p:spPr>
              <a:xfrm>
                <a:off x="1988553" y="4847751"/>
                <a:ext cx="36832" cy="73664"/>
              </a:xfrm>
              <a:custGeom>
                <a:avLst/>
                <a:gdLst/>
                <a:ahLst/>
                <a:cxnLst/>
                <a:rect l="l" t="t" r="r" b="b"/>
                <a:pathLst>
                  <a:path w="1001" h="2002" extrusionOk="0">
                    <a:moveTo>
                      <a:pt x="0" y="0"/>
                    </a:moveTo>
                    <a:lnTo>
                      <a:pt x="0" y="2001"/>
                    </a:lnTo>
                    <a:lnTo>
                      <a:pt x="1001" y="2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4"/>
              <p:cNvSpPr/>
              <p:nvPr/>
            </p:nvSpPr>
            <p:spPr>
              <a:xfrm>
                <a:off x="1765170" y="4772874"/>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4"/>
              <p:cNvSpPr/>
              <p:nvPr/>
            </p:nvSpPr>
            <p:spPr>
              <a:xfrm>
                <a:off x="1729553" y="4810920"/>
                <a:ext cx="36869" cy="36869"/>
              </a:xfrm>
              <a:custGeom>
                <a:avLst/>
                <a:gdLst/>
                <a:ahLst/>
                <a:cxnLst/>
                <a:rect l="l" t="t" r="r" b="b"/>
                <a:pathLst>
                  <a:path w="1002" h="1002"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4"/>
              <p:cNvSpPr/>
              <p:nvPr/>
            </p:nvSpPr>
            <p:spPr>
              <a:xfrm>
                <a:off x="1692758" y="4847751"/>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 name="Google Shape;1696;p64"/>
            <p:cNvGrpSpPr/>
            <p:nvPr/>
          </p:nvGrpSpPr>
          <p:grpSpPr>
            <a:xfrm>
              <a:off x="2099011" y="4329790"/>
              <a:ext cx="407505" cy="517999"/>
              <a:chOff x="2099011" y="4329790"/>
              <a:chExt cx="407505" cy="517999"/>
            </a:xfrm>
          </p:grpSpPr>
          <p:sp>
            <p:nvSpPr>
              <p:cNvPr id="1697" name="Google Shape;1697;p64"/>
              <p:cNvSpPr/>
              <p:nvPr/>
            </p:nvSpPr>
            <p:spPr>
              <a:xfrm>
                <a:off x="2100225" y="4331004"/>
                <a:ext cx="405076" cy="515535"/>
              </a:xfrm>
              <a:custGeom>
                <a:avLst/>
                <a:gdLst/>
                <a:ahLst/>
                <a:cxnLst/>
                <a:rect l="l" t="t" r="r" b="b"/>
                <a:pathLst>
                  <a:path w="11009" h="14011" extrusionOk="0">
                    <a:moveTo>
                      <a:pt x="1" y="1"/>
                    </a:moveTo>
                    <a:lnTo>
                      <a:pt x="1" y="1001"/>
                    </a:lnTo>
                    <a:lnTo>
                      <a:pt x="1001" y="1001"/>
                    </a:lnTo>
                    <a:lnTo>
                      <a:pt x="1001" y="2002"/>
                    </a:lnTo>
                    <a:lnTo>
                      <a:pt x="1001" y="3003"/>
                    </a:lnTo>
                    <a:lnTo>
                      <a:pt x="1001" y="4004"/>
                    </a:lnTo>
                    <a:lnTo>
                      <a:pt x="2002" y="4004"/>
                    </a:lnTo>
                    <a:lnTo>
                      <a:pt x="2002" y="5004"/>
                    </a:lnTo>
                    <a:lnTo>
                      <a:pt x="3003" y="5004"/>
                    </a:lnTo>
                    <a:lnTo>
                      <a:pt x="3003" y="6005"/>
                    </a:lnTo>
                    <a:lnTo>
                      <a:pt x="4003" y="6005"/>
                    </a:lnTo>
                    <a:lnTo>
                      <a:pt x="4003" y="7006"/>
                    </a:lnTo>
                    <a:lnTo>
                      <a:pt x="4003" y="8006"/>
                    </a:lnTo>
                    <a:lnTo>
                      <a:pt x="3003" y="8006"/>
                    </a:lnTo>
                    <a:lnTo>
                      <a:pt x="3003" y="9007"/>
                    </a:lnTo>
                    <a:lnTo>
                      <a:pt x="2002" y="9007"/>
                    </a:lnTo>
                    <a:lnTo>
                      <a:pt x="2002" y="10008"/>
                    </a:lnTo>
                    <a:lnTo>
                      <a:pt x="1001" y="10008"/>
                    </a:lnTo>
                    <a:lnTo>
                      <a:pt x="1001" y="11009"/>
                    </a:lnTo>
                    <a:lnTo>
                      <a:pt x="1001" y="12009"/>
                    </a:lnTo>
                    <a:lnTo>
                      <a:pt x="1001" y="13010"/>
                    </a:lnTo>
                    <a:lnTo>
                      <a:pt x="1" y="13010"/>
                    </a:lnTo>
                    <a:lnTo>
                      <a:pt x="1" y="14011"/>
                    </a:lnTo>
                    <a:lnTo>
                      <a:pt x="11008" y="14011"/>
                    </a:lnTo>
                    <a:lnTo>
                      <a:pt x="11008" y="13010"/>
                    </a:lnTo>
                    <a:lnTo>
                      <a:pt x="10008" y="13010"/>
                    </a:lnTo>
                    <a:lnTo>
                      <a:pt x="10008" y="12009"/>
                    </a:lnTo>
                    <a:lnTo>
                      <a:pt x="10008" y="11009"/>
                    </a:lnTo>
                    <a:lnTo>
                      <a:pt x="10008" y="10008"/>
                    </a:lnTo>
                    <a:lnTo>
                      <a:pt x="9007" y="10008"/>
                    </a:lnTo>
                    <a:lnTo>
                      <a:pt x="9007" y="9007"/>
                    </a:lnTo>
                    <a:lnTo>
                      <a:pt x="8006" y="9007"/>
                    </a:lnTo>
                    <a:lnTo>
                      <a:pt x="8006" y="8006"/>
                    </a:lnTo>
                    <a:lnTo>
                      <a:pt x="7006" y="8006"/>
                    </a:lnTo>
                    <a:lnTo>
                      <a:pt x="7006" y="7006"/>
                    </a:lnTo>
                    <a:lnTo>
                      <a:pt x="7006" y="6005"/>
                    </a:lnTo>
                    <a:lnTo>
                      <a:pt x="8006" y="6005"/>
                    </a:lnTo>
                    <a:lnTo>
                      <a:pt x="8006" y="5004"/>
                    </a:lnTo>
                    <a:lnTo>
                      <a:pt x="9007" y="5004"/>
                    </a:lnTo>
                    <a:lnTo>
                      <a:pt x="9007" y="4004"/>
                    </a:lnTo>
                    <a:lnTo>
                      <a:pt x="10008" y="4004"/>
                    </a:lnTo>
                    <a:lnTo>
                      <a:pt x="10008" y="3003"/>
                    </a:lnTo>
                    <a:lnTo>
                      <a:pt x="10008" y="2002"/>
                    </a:lnTo>
                    <a:lnTo>
                      <a:pt x="10008" y="1001"/>
                    </a:lnTo>
                    <a:lnTo>
                      <a:pt x="11008" y="1001"/>
                    </a:lnTo>
                    <a:lnTo>
                      <a:pt x="110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4"/>
              <p:cNvSpPr/>
              <p:nvPr/>
            </p:nvSpPr>
            <p:spPr>
              <a:xfrm>
                <a:off x="2173889" y="4477080"/>
                <a:ext cx="73664" cy="74878"/>
              </a:xfrm>
              <a:custGeom>
                <a:avLst/>
                <a:gdLst/>
                <a:ahLst/>
                <a:cxnLst/>
                <a:rect l="l" t="t" r="r" b="b"/>
                <a:pathLst>
                  <a:path w="2002" h="2035" extrusionOk="0">
                    <a:moveTo>
                      <a:pt x="0" y="0"/>
                    </a:moveTo>
                    <a:lnTo>
                      <a:pt x="0" y="1034"/>
                    </a:lnTo>
                    <a:lnTo>
                      <a:pt x="1001" y="1034"/>
                    </a:lnTo>
                    <a:lnTo>
                      <a:pt x="1001" y="0"/>
                    </a:lnTo>
                    <a:close/>
                    <a:moveTo>
                      <a:pt x="1001" y="1034"/>
                    </a:moveTo>
                    <a:lnTo>
                      <a:pt x="1001" y="2035"/>
                    </a:lnTo>
                    <a:lnTo>
                      <a:pt x="2001" y="2035"/>
                    </a:lnTo>
                    <a:lnTo>
                      <a:pt x="2001" y="10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4"/>
              <p:cNvSpPr/>
              <p:nvPr/>
            </p:nvSpPr>
            <p:spPr>
              <a:xfrm>
                <a:off x="2284348" y="4477080"/>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4"/>
              <p:cNvSpPr/>
              <p:nvPr/>
            </p:nvSpPr>
            <p:spPr>
              <a:xfrm>
                <a:off x="2247516" y="4440248"/>
                <a:ext cx="36869" cy="36869"/>
              </a:xfrm>
              <a:custGeom>
                <a:avLst/>
                <a:gdLst/>
                <a:ahLst/>
                <a:cxnLst/>
                <a:rect l="l" t="t" r="r" b="b"/>
                <a:pathLst>
                  <a:path w="1002"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4"/>
              <p:cNvSpPr/>
              <p:nvPr/>
            </p:nvSpPr>
            <p:spPr>
              <a:xfrm>
                <a:off x="2321143" y="4440248"/>
                <a:ext cx="36869" cy="36869"/>
              </a:xfrm>
              <a:custGeom>
                <a:avLst/>
                <a:gdLst/>
                <a:ahLst/>
                <a:cxnLst/>
                <a:rect l="l" t="t" r="r" b="b"/>
                <a:pathLst>
                  <a:path w="1002" h="1002"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4"/>
              <p:cNvSpPr/>
              <p:nvPr/>
            </p:nvSpPr>
            <p:spPr>
              <a:xfrm>
                <a:off x="2247516" y="4551920"/>
                <a:ext cx="36869" cy="73700"/>
              </a:xfrm>
              <a:custGeom>
                <a:avLst/>
                <a:gdLst/>
                <a:ahLst/>
                <a:cxnLst/>
                <a:rect l="l" t="t" r="r" b="b"/>
                <a:pathLst>
                  <a:path w="1002" h="2003" extrusionOk="0">
                    <a:moveTo>
                      <a:pt x="0" y="1"/>
                    </a:moveTo>
                    <a:lnTo>
                      <a:pt x="0" y="1002"/>
                    </a:lnTo>
                    <a:lnTo>
                      <a:pt x="0" y="2002"/>
                    </a:lnTo>
                    <a:lnTo>
                      <a:pt x="1001" y="2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4"/>
              <p:cNvSpPr/>
              <p:nvPr/>
            </p:nvSpPr>
            <p:spPr>
              <a:xfrm>
                <a:off x="2210684" y="4625584"/>
                <a:ext cx="36869" cy="36869"/>
              </a:xfrm>
              <a:custGeom>
                <a:avLst/>
                <a:gdLst/>
                <a:ahLst/>
                <a:cxnLst/>
                <a:rect l="l" t="t" r="r" b="b"/>
                <a:pathLst>
                  <a:path w="1002" h="1002"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4"/>
              <p:cNvSpPr/>
              <p:nvPr/>
            </p:nvSpPr>
            <p:spPr>
              <a:xfrm>
                <a:off x="2173889" y="4662415"/>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4"/>
              <p:cNvSpPr/>
              <p:nvPr/>
            </p:nvSpPr>
            <p:spPr>
              <a:xfrm>
                <a:off x="2321143" y="4736042"/>
                <a:ext cx="36869" cy="36869"/>
              </a:xfrm>
              <a:custGeom>
                <a:avLst/>
                <a:gdLst/>
                <a:ahLst/>
                <a:cxnLst/>
                <a:rect l="l" t="t" r="r" b="b"/>
                <a:pathLst>
                  <a:path w="1002" h="1002" extrusionOk="0">
                    <a:moveTo>
                      <a:pt x="1" y="1"/>
                    </a:moveTo>
                    <a:lnTo>
                      <a:pt x="1" y="1001"/>
                    </a:lnTo>
                    <a:lnTo>
                      <a:pt x="1002" y="1001"/>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4"/>
              <p:cNvSpPr/>
              <p:nvPr/>
            </p:nvSpPr>
            <p:spPr>
              <a:xfrm>
                <a:off x="2247516" y="4736042"/>
                <a:ext cx="36869" cy="36869"/>
              </a:xfrm>
              <a:custGeom>
                <a:avLst/>
                <a:gdLst/>
                <a:ahLst/>
                <a:cxnLst/>
                <a:rect l="l" t="t" r="r" b="b"/>
                <a:pathLst>
                  <a:path w="1002"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4"/>
              <p:cNvSpPr/>
              <p:nvPr/>
            </p:nvSpPr>
            <p:spPr>
              <a:xfrm>
                <a:off x="2284348" y="4699210"/>
                <a:ext cx="36832" cy="36869"/>
              </a:xfrm>
              <a:custGeom>
                <a:avLst/>
                <a:gdLst/>
                <a:ahLst/>
                <a:cxnLst/>
                <a:rect l="l" t="t" r="r" b="b"/>
                <a:pathLst>
                  <a:path w="1001"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4"/>
              <p:cNvSpPr/>
              <p:nvPr/>
            </p:nvSpPr>
            <p:spPr>
              <a:xfrm>
                <a:off x="2099011" y="4329790"/>
                <a:ext cx="407505" cy="147327"/>
              </a:xfrm>
              <a:custGeom>
                <a:avLst/>
                <a:gdLst/>
                <a:ahLst/>
                <a:cxnLst/>
                <a:rect l="l" t="t" r="r" b="b"/>
                <a:pathLst>
                  <a:path w="11075" h="4004" extrusionOk="0">
                    <a:moveTo>
                      <a:pt x="0" y="0"/>
                    </a:moveTo>
                    <a:lnTo>
                      <a:pt x="0" y="1001"/>
                    </a:lnTo>
                    <a:lnTo>
                      <a:pt x="1001" y="1001"/>
                    </a:lnTo>
                    <a:lnTo>
                      <a:pt x="1001" y="2002"/>
                    </a:lnTo>
                    <a:lnTo>
                      <a:pt x="1001" y="3002"/>
                    </a:lnTo>
                    <a:lnTo>
                      <a:pt x="1001" y="4003"/>
                    </a:lnTo>
                    <a:lnTo>
                      <a:pt x="2035" y="4003"/>
                    </a:lnTo>
                    <a:lnTo>
                      <a:pt x="2035" y="3002"/>
                    </a:lnTo>
                    <a:lnTo>
                      <a:pt x="2035" y="2002"/>
                    </a:lnTo>
                    <a:lnTo>
                      <a:pt x="2035" y="1001"/>
                    </a:lnTo>
                    <a:lnTo>
                      <a:pt x="9040" y="1001"/>
                    </a:lnTo>
                    <a:lnTo>
                      <a:pt x="9040" y="2002"/>
                    </a:lnTo>
                    <a:lnTo>
                      <a:pt x="9040" y="3002"/>
                    </a:lnTo>
                    <a:lnTo>
                      <a:pt x="9040" y="4003"/>
                    </a:lnTo>
                    <a:lnTo>
                      <a:pt x="10074" y="4003"/>
                    </a:lnTo>
                    <a:lnTo>
                      <a:pt x="10074" y="3002"/>
                    </a:lnTo>
                    <a:lnTo>
                      <a:pt x="10074" y="2002"/>
                    </a:lnTo>
                    <a:lnTo>
                      <a:pt x="10074" y="1001"/>
                    </a:lnTo>
                    <a:lnTo>
                      <a:pt x="11075" y="1001"/>
                    </a:lnTo>
                    <a:lnTo>
                      <a:pt x="11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4"/>
              <p:cNvSpPr/>
              <p:nvPr/>
            </p:nvSpPr>
            <p:spPr>
              <a:xfrm>
                <a:off x="2357974" y="4477080"/>
                <a:ext cx="73700" cy="74878"/>
              </a:xfrm>
              <a:custGeom>
                <a:avLst/>
                <a:gdLst/>
                <a:ahLst/>
                <a:cxnLst/>
                <a:rect l="l" t="t" r="r" b="b"/>
                <a:pathLst>
                  <a:path w="2003" h="2035" extrusionOk="0">
                    <a:moveTo>
                      <a:pt x="1001" y="0"/>
                    </a:moveTo>
                    <a:lnTo>
                      <a:pt x="1001" y="1034"/>
                    </a:lnTo>
                    <a:lnTo>
                      <a:pt x="2002" y="1034"/>
                    </a:lnTo>
                    <a:lnTo>
                      <a:pt x="2002" y="0"/>
                    </a:lnTo>
                    <a:close/>
                    <a:moveTo>
                      <a:pt x="1" y="1034"/>
                    </a:moveTo>
                    <a:lnTo>
                      <a:pt x="1" y="2035"/>
                    </a:lnTo>
                    <a:lnTo>
                      <a:pt x="1001" y="2035"/>
                    </a:lnTo>
                    <a:lnTo>
                      <a:pt x="1001" y="10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4"/>
              <p:cNvSpPr/>
              <p:nvPr/>
            </p:nvSpPr>
            <p:spPr>
              <a:xfrm>
                <a:off x="2321143" y="4551920"/>
                <a:ext cx="36869" cy="73700"/>
              </a:xfrm>
              <a:custGeom>
                <a:avLst/>
                <a:gdLst/>
                <a:ahLst/>
                <a:cxnLst/>
                <a:rect l="l" t="t" r="r" b="b"/>
                <a:pathLst>
                  <a:path w="1002" h="2003" extrusionOk="0">
                    <a:moveTo>
                      <a:pt x="1" y="1"/>
                    </a:moveTo>
                    <a:lnTo>
                      <a:pt x="1" y="1002"/>
                    </a:lnTo>
                    <a:lnTo>
                      <a:pt x="1" y="2002"/>
                    </a:lnTo>
                    <a:lnTo>
                      <a:pt x="1002" y="2002"/>
                    </a:lnTo>
                    <a:lnTo>
                      <a:pt x="1002" y="1002"/>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4"/>
              <p:cNvSpPr/>
              <p:nvPr/>
            </p:nvSpPr>
            <p:spPr>
              <a:xfrm>
                <a:off x="2357974" y="4625584"/>
                <a:ext cx="36869" cy="36869"/>
              </a:xfrm>
              <a:custGeom>
                <a:avLst/>
                <a:gdLst/>
                <a:ahLst/>
                <a:cxnLst/>
                <a:rect l="l" t="t" r="r" b="b"/>
                <a:pathLst>
                  <a:path w="1002" h="1002"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4"/>
              <p:cNvSpPr/>
              <p:nvPr/>
            </p:nvSpPr>
            <p:spPr>
              <a:xfrm>
                <a:off x="2394806" y="4662415"/>
                <a:ext cx="36869" cy="36832"/>
              </a:xfrm>
              <a:custGeom>
                <a:avLst/>
                <a:gdLst/>
                <a:ahLst/>
                <a:cxnLst/>
                <a:rect l="l" t="t" r="r" b="b"/>
                <a:pathLst>
                  <a:path w="1002"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4"/>
              <p:cNvSpPr/>
              <p:nvPr/>
            </p:nvSpPr>
            <p:spPr>
              <a:xfrm>
                <a:off x="2099011" y="4699210"/>
                <a:ext cx="407505" cy="148578"/>
              </a:xfrm>
              <a:custGeom>
                <a:avLst/>
                <a:gdLst/>
                <a:ahLst/>
                <a:cxnLst/>
                <a:rect l="l" t="t" r="r" b="b"/>
                <a:pathLst>
                  <a:path w="11075" h="4038" extrusionOk="0">
                    <a:moveTo>
                      <a:pt x="1001" y="1"/>
                    </a:moveTo>
                    <a:lnTo>
                      <a:pt x="1001" y="1002"/>
                    </a:lnTo>
                    <a:lnTo>
                      <a:pt x="1001" y="2002"/>
                    </a:lnTo>
                    <a:lnTo>
                      <a:pt x="1001" y="3036"/>
                    </a:lnTo>
                    <a:lnTo>
                      <a:pt x="0" y="3036"/>
                    </a:lnTo>
                    <a:lnTo>
                      <a:pt x="0" y="4037"/>
                    </a:lnTo>
                    <a:lnTo>
                      <a:pt x="11075" y="4037"/>
                    </a:lnTo>
                    <a:lnTo>
                      <a:pt x="11075" y="3036"/>
                    </a:lnTo>
                    <a:lnTo>
                      <a:pt x="10074" y="3036"/>
                    </a:lnTo>
                    <a:lnTo>
                      <a:pt x="10074" y="2002"/>
                    </a:lnTo>
                    <a:lnTo>
                      <a:pt x="10074" y="1002"/>
                    </a:lnTo>
                    <a:lnTo>
                      <a:pt x="10074" y="1"/>
                    </a:lnTo>
                    <a:lnTo>
                      <a:pt x="9040" y="1"/>
                    </a:lnTo>
                    <a:lnTo>
                      <a:pt x="9040" y="1002"/>
                    </a:lnTo>
                    <a:lnTo>
                      <a:pt x="9040" y="2002"/>
                    </a:lnTo>
                    <a:lnTo>
                      <a:pt x="9040" y="3036"/>
                    </a:lnTo>
                    <a:lnTo>
                      <a:pt x="8039" y="3036"/>
                    </a:lnTo>
                    <a:lnTo>
                      <a:pt x="8039" y="2002"/>
                    </a:lnTo>
                    <a:lnTo>
                      <a:pt x="7039" y="2002"/>
                    </a:lnTo>
                    <a:lnTo>
                      <a:pt x="7039" y="3036"/>
                    </a:lnTo>
                    <a:lnTo>
                      <a:pt x="6038" y="3036"/>
                    </a:lnTo>
                    <a:lnTo>
                      <a:pt x="6038" y="2002"/>
                    </a:lnTo>
                    <a:lnTo>
                      <a:pt x="5037" y="2002"/>
                    </a:lnTo>
                    <a:lnTo>
                      <a:pt x="5037" y="3036"/>
                    </a:lnTo>
                    <a:lnTo>
                      <a:pt x="4036" y="3036"/>
                    </a:lnTo>
                    <a:lnTo>
                      <a:pt x="4036" y="2002"/>
                    </a:lnTo>
                    <a:lnTo>
                      <a:pt x="3036" y="2002"/>
                    </a:lnTo>
                    <a:lnTo>
                      <a:pt x="3036" y="3036"/>
                    </a:lnTo>
                    <a:lnTo>
                      <a:pt x="2035" y="3036"/>
                    </a:lnTo>
                    <a:lnTo>
                      <a:pt x="2035" y="2002"/>
                    </a:lnTo>
                    <a:lnTo>
                      <a:pt x="2035" y="1002"/>
                    </a:lnTo>
                    <a:lnTo>
                      <a:pt x="20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Shape 1717"/>
        <p:cNvGrpSpPr/>
        <p:nvPr/>
      </p:nvGrpSpPr>
      <p:grpSpPr>
        <a:xfrm>
          <a:off x="0" y="0"/>
          <a:ext cx="0" cy="0"/>
          <a:chOff x="0" y="0"/>
          <a:chExt cx="0" cy="0"/>
        </a:xfrm>
      </p:grpSpPr>
      <p:sp>
        <p:nvSpPr>
          <p:cNvPr id="1718" name="Google Shape;1718;p65"/>
          <p:cNvSpPr txBox="1">
            <a:spLocks noGrp="1"/>
          </p:cNvSpPr>
          <p:nvPr>
            <p:ph type="title"/>
          </p:nvPr>
        </p:nvSpPr>
        <p:spPr>
          <a:xfrm>
            <a:off x="715100" y="1169300"/>
            <a:ext cx="4163400" cy="147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always reinforces the concept</a:t>
            </a:r>
            <a:endParaRPr/>
          </a:p>
        </p:txBody>
      </p:sp>
      <p:sp>
        <p:nvSpPr>
          <p:cNvPr id="1719" name="Google Shape;1719;p65"/>
          <p:cNvSpPr txBox="1">
            <a:spLocks noGrp="1"/>
          </p:cNvSpPr>
          <p:nvPr>
            <p:ph type="subTitle" idx="1"/>
          </p:nvPr>
        </p:nvSpPr>
        <p:spPr>
          <a:xfrm>
            <a:off x="715100" y="2793988"/>
            <a:ext cx="4163400" cy="118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Images reveal large amounts of data, so remember: use an </a:t>
            </a:r>
            <a:r>
              <a:rPr lang="en">
                <a:solidFill>
                  <a:schemeClr val="lt1"/>
                </a:solidFill>
                <a:highlight>
                  <a:schemeClr val="dk1"/>
                </a:highlight>
              </a:rPr>
              <a:t>image instead of a long</a:t>
            </a:r>
            <a:r>
              <a:rPr lang="en"/>
              <a:t> text. Your audience will appreciate it</a:t>
            </a:r>
            <a:endParaRPr/>
          </a:p>
        </p:txBody>
      </p:sp>
      <p:pic>
        <p:nvPicPr>
          <p:cNvPr id="1720" name="Google Shape;1720;p65"/>
          <p:cNvPicPr preferRelativeResize="0"/>
          <p:nvPr/>
        </p:nvPicPr>
        <p:blipFill rotWithShape="1">
          <a:blip r:embed="rId3">
            <a:alphaModFix/>
          </a:blip>
          <a:srcRect l="21824" r="8537"/>
          <a:stretch/>
        </p:blipFill>
        <p:spPr>
          <a:xfrm>
            <a:off x="5529225" y="1091100"/>
            <a:ext cx="2962800" cy="2961300"/>
          </a:xfrm>
          <a:prstGeom prst="rect">
            <a:avLst/>
          </a:prstGeom>
          <a:noFill/>
          <a:ln>
            <a:noFill/>
          </a:ln>
        </p:spPr>
      </p:pic>
      <p:grpSp>
        <p:nvGrpSpPr>
          <p:cNvPr id="1721" name="Google Shape;1721;p65"/>
          <p:cNvGrpSpPr/>
          <p:nvPr/>
        </p:nvGrpSpPr>
        <p:grpSpPr>
          <a:xfrm>
            <a:off x="7340029" y="3635431"/>
            <a:ext cx="534466" cy="691809"/>
            <a:chOff x="2875937" y="1960933"/>
            <a:chExt cx="629673" cy="815044"/>
          </a:xfrm>
        </p:grpSpPr>
        <p:sp>
          <p:nvSpPr>
            <p:cNvPr id="1722" name="Google Shape;1722;p65"/>
            <p:cNvSpPr/>
            <p:nvPr/>
          </p:nvSpPr>
          <p:spPr>
            <a:xfrm>
              <a:off x="2879617" y="1962184"/>
              <a:ext cx="625993" cy="811330"/>
            </a:xfrm>
            <a:custGeom>
              <a:avLst/>
              <a:gdLst/>
              <a:ahLst/>
              <a:cxnLst/>
              <a:rect l="l" t="t" r="r" b="b"/>
              <a:pathLst>
                <a:path w="17013" h="22050" extrusionOk="0">
                  <a:moveTo>
                    <a:pt x="5004" y="0"/>
                  </a:moveTo>
                  <a:lnTo>
                    <a:pt x="5004" y="1001"/>
                  </a:lnTo>
                  <a:lnTo>
                    <a:pt x="4003" y="1001"/>
                  </a:lnTo>
                  <a:lnTo>
                    <a:pt x="4003" y="10041"/>
                  </a:lnTo>
                  <a:lnTo>
                    <a:pt x="3003" y="10041"/>
                  </a:lnTo>
                  <a:lnTo>
                    <a:pt x="3003" y="9040"/>
                  </a:lnTo>
                  <a:lnTo>
                    <a:pt x="0" y="9040"/>
                  </a:lnTo>
                  <a:lnTo>
                    <a:pt x="0" y="10041"/>
                  </a:lnTo>
                  <a:lnTo>
                    <a:pt x="0" y="10541"/>
                  </a:lnTo>
                  <a:lnTo>
                    <a:pt x="0" y="12042"/>
                  </a:lnTo>
                  <a:lnTo>
                    <a:pt x="1001" y="12042"/>
                  </a:lnTo>
                  <a:lnTo>
                    <a:pt x="1001" y="13043"/>
                  </a:lnTo>
                  <a:lnTo>
                    <a:pt x="2002" y="13043"/>
                  </a:lnTo>
                  <a:lnTo>
                    <a:pt x="2002" y="15044"/>
                  </a:lnTo>
                  <a:lnTo>
                    <a:pt x="3003" y="15044"/>
                  </a:lnTo>
                  <a:lnTo>
                    <a:pt x="3003" y="17046"/>
                  </a:lnTo>
                  <a:lnTo>
                    <a:pt x="4003" y="17046"/>
                  </a:lnTo>
                  <a:lnTo>
                    <a:pt x="4003" y="19047"/>
                  </a:lnTo>
                  <a:lnTo>
                    <a:pt x="5004" y="19047"/>
                  </a:lnTo>
                  <a:lnTo>
                    <a:pt x="5004" y="21049"/>
                  </a:lnTo>
                  <a:lnTo>
                    <a:pt x="5004" y="22049"/>
                  </a:lnTo>
                  <a:lnTo>
                    <a:pt x="15011" y="22049"/>
                  </a:lnTo>
                  <a:lnTo>
                    <a:pt x="15011" y="19047"/>
                  </a:lnTo>
                  <a:lnTo>
                    <a:pt x="16012" y="19047"/>
                  </a:lnTo>
                  <a:lnTo>
                    <a:pt x="16012" y="16045"/>
                  </a:lnTo>
                  <a:lnTo>
                    <a:pt x="17013" y="16045"/>
                  </a:lnTo>
                  <a:lnTo>
                    <a:pt x="17013" y="9007"/>
                  </a:lnTo>
                  <a:lnTo>
                    <a:pt x="16012" y="9007"/>
                  </a:lnTo>
                  <a:lnTo>
                    <a:pt x="16012" y="8006"/>
                  </a:lnTo>
                  <a:lnTo>
                    <a:pt x="15011" y="8006"/>
                  </a:lnTo>
                  <a:lnTo>
                    <a:pt x="15011" y="7005"/>
                  </a:lnTo>
                  <a:lnTo>
                    <a:pt x="13010" y="7005"/>
                  </a:lnTo>
                  <a:lnTo>
                    <a:pt x="13010" y="6005"/>
                  </a:lnTo>
                  <a:lnTo>
                    <a:pt x="10008" y="6005"/>
                  </a:lnTo>
                  <a:lnTo>
                    <a:pt x="10008" y="5004"/>
                  </a:lnTo>
                  <a:lnTo>
                    <a:pt x="8006" y="5004"/>
                  </a:lnTo>
                  <a:lnTo>
                    <a:pt x="8006" y="1001"/>
                  </a:lnTo>
                  <a:lnTo>
                    <a:pt x="7005" y="1001"/>
                  </a:lnTo>
                  <a:lnTo>
                    <a:pt x="70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5"/>
            <p:cNvSpPr/>
            <p:nvPr/>
          </p:nvSpPr>
          <p:spPr>
            <a:xfrm>
              <a:off x="3024442" y="1997765"/>
              <a:ext cx="36869" cy="443122"/>
            </a:xfrm>
            <a:custGeom>
              <a:avLst/>
              <a:gdLst/>
              <a:ahLst/>
              <a:cxnLst/>
              <a:rect l="l" t="t" r="r" b="b"/>
              <a:pathLst>
                <a:path w="1002" h="12043" extrusionOk="0">
                  <a:moveTo>
                    <a:pt x="1" y="1"/>
                  </a:moveTo>
                  <a:lnTo>
                    <a:pt x="1" y="12043"/>
                  </a:lnTo>
                  <a:lnTo>
                    <a:pt x="1001" y="12043"/>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5"/>
            <p:cNvSpPr/>
            <p:nvPr/>
          </p:nvSpPr>
          <p:spPr>
            <a:xfrm>
              <a:off x="3062488" y="1960933"/>
              <a:ext cx="73700" cy="36869"/>
            </a:xfrm>
            <a:custGeom>
              <a:avLst/>
              <a:gdLst/>
              <a:ahLst/>
              <a:cxnLst/>
              <a:rect l="l" t="t" r="r" b="b"/>
              <a:pathLst>
                <a:path w="2003" h="1002" extrusionOk="0">
                  <a:moveTo>
                    <a:pt x="1" y="1"/>
                  </a:moveTo>
                  <a:lnTo>
                    <a:pt x="1" y="1002"/>
                  </a:lnTo>
                  <a:lnTo>
                    <a:pt x="2002" y="1002"/>
                  </a:lnTo>
                  <a:lnTo>
                    <a:pt x="2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5"/>
            <p:cNvSpPr/>
            <p:nvPr/>
          </p:nvSpPr>
          <p:spPr>
            <a:xfrm>
              <a:off x="3136151" y="1997765"/>
              <a:ext cx="36832" cy="332664"/>
            </a:xfrm>
            <a:custGeom>
              <a:avLst/>
              <a:gdLst/>
              <a:ahLst/>
              <a:cxnLst/>
              <a:rect l="l" t="t" r="r" b="b"/>
              <a:pathLst>
                <a:path w="1001" h="9041" extrusionOk="0">
                  <a:moveTo>
                    <a:pt x="0" y="1"/>
                  </a:moveTo>
                  <a:lnTo>
                    <a:pt x="0" y="9040"/>
                  </a:lnTo>
                  <a:lnTo>
                    <a:pt x="1001" y="9040"/>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5"/>
            <p:cNvSpPr/>
            <p:nvPr/>
          </p:nvSpPr>
          <p:spPr>
            <a:xfrm>
              <a:off x="3172946" y="2146269"/>
              <a:ext cx="73700" cy="36869"/>
            </a:xfrm>
            <a:custGeom>
              <a:avLst/>
              <a:gdLst/>
              <a:ahLst/>
              <a:cxnLst/>
              <a:rect l="l" t="t" r="r" b="b"/>
              <a:pathLst>
                <a:path w="2003" h="1002" extrusionOk="0">
                  <a:moveTo>
                    <a:pt x="1" y="1"/>
                  </a:moveTo>
                  <a:lnTo>
                    <a:pt x="1" y="1002"/>
                  </a:lnTo>
                  <a:lnTo>
                    <a:pt x="2002" y="1002"/>
                  </a:lnTo>
                  <a:lnTo>
                    <a:pt x="2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5"/>
            <p:cNvSpPr/>
            <p:nvPr/>
          </p:nvSpPr>
          <p:spPr>
            <a:xfrm>
              <a:off x="3246610" y="2219933"/>
              <a:ext cx="36832" cy="110495"/>
            </a:xfrm>
            <a:custGeom>
              <a:avLst/>
              <a:gdLst/>
              <a:ahLst/>
              <a:cxnLst/>
              <a:rect l="l" t="t" r="r" b="b"/>
              <a:pathLst>
                <a:path w="1001" h="3003" extrusionOk="0">
                  <a:moveTo>
                    <a:pt x="0" y="0"/>
                  </a:moveTo>
                  <a:lnTo>
                    <a:pt x="0" y="3002"/>
                  </a:lnTo>
                  <a:lnTo>
                    <a:pt x="1001" y="3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5"/>
            <p:cNvSpPr/>
            <p:nvPr/>
          </p:nvSpPr>
          <p:spPr>
            <a:xfrm>
              <a:off x="3246610" y="2183101"/>
              <a:ext cx="110495" cy="36869"/>
            </a:xfrm>
            <a:custGeom>
              <a:avLst/>
              <a:gdLst/>
              <a:ahLst/>
              <a:cxnLst/>
              <a:rect l="l" t="t" r="r" b="b"/>
              <a:pathLst>
                <a:path w="3003" h="1002" extrusionOk="0">
                  <a:moveTo>
                    <a:pt x="0" y="1"/>
                  </a:moveTo>
                  <a:lnTo>
                    <a:pt x="0" y="1001"/>
                  </a:lnTo>
                  <a:lnTo>
                    <a:pt x="3002" y="1001"/>
                  </a:lnTo>
                  <a:lnTo>
                    <a:pt x="3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5"/>
            <p:cNvSpPr/>
            <p:nvPr/>
          </p:nvSpPr>
          <p:spPr>
            <a:xfrm>
              <a:off x="3358283" y="2256728"/>
              <a:ext cx="36869" cy="110532"/>
            </a:xfrm>
            <a:custGeom>
              <a:avLst/>
              <a:gdLst/>
              <a:ahLst/>
              <a:cxnLst/>
              <a:rect l="l" t="t" r="r" b="b"/>
              <a:pathLst>
                <a:path w="1002" h="3004" extrusionOk="0">
                  <a:moveTo>
                    <a:pt x="1" y="1"/>
                  </a:moveTo>
                  <a:lnTo>
                    <a:pt x="1" y="3003"/>
                  </a:lnTo>
                  <a:lnTo>
                    <a:pt x="1001" y="3003"/>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5"/>
            <p:cNvSpPr/>
            <p:nvPr/>
          </p:nvSpPr>
          <p:spPr>
            <a:xfrm>
              <a:off x="3358283" y="2219933"/>
              <a:ext cx="73700" cy="36832"/>
            </a:xfrm>
            <a:custGeom>
              <a:avLst/>
              <a:gdLst/>
              <a:ahLst/>
              <a:cxnLst/>
              <a:rect l="l" t="t" r="r" b="b"/>
              <a:pathLst>
                <a:path w="2003" h="1001" extrusionOk="0">
                  <a:moveTo>
                    <a:pt x="1" y="0"/>
                  </a:moveTo>
                  <a:lnTo>
                    <a:pt x="1" y="1001"/>
                  </a:lnTo>
                  <a:lnTo>
                    <a:pt x="2002" y="1001"/>
                  </a:lnTo>
                  <a:lnTo>
                    <a:pt x="2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5"/>
            <p:cNvSpPr/>
            <p:nvPr/>
          </p:nvSpPr>
          <p:spPr>
            <a:xfrm>
              <a:off x="3431946" y="2256728"/>
              <a:ext cx="36832" cy="36869"/>
            </a:xfrm>
            <a:custGeom>
              <a:avLst/>
              <a:gdLst/>
              <a:ahLst/>
              <a:cxnLst/>
              <a:rect l="l" t="t" r="r" b="b"/>
              <a:pathLst>
                <a:path w="1001"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5"/>
            <p:cNvSpPr/>
            <p:nvPr/>
          </p:nvSpPr>
          <p:spPr>
            <a:xfrm>
              <a:off x="3468741" y="2293559"/>
              <a:ext cx="36869" cy="259037"/>
            </a:xfrm>
            <a:custGeom>
              <a:avLst/>
              <a:gdLst/>
              <a:ahLst/>
              <a:cxnLst/>
              <a:rect l="l" t="t" r="r" b="b"/>
              <a:pathLst>
                <a:path w="1002" h="7040" extrusionOk="0">
                  <a:moveTo>
                    <a:pt x="1" y="1"/>
                  </a:moveTo>
                  <a:lnTo>
                    <a:pt x="1" y="7039"/>
                  </a:lnTo>
                  <a:lnTo>
                    <a:pt x="1002" y="7039"/>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5"/>
            <p:cNvSpPr/>
            <p:nvPr/>
          </p:nvSpPr>
          <p:spPr>
            <a:xfrm>
              <a:off x="3431946" y="2552559"/>
              <a:ext cx="36832" cy="110495"/>
            </a:xfrm>
            <a:custGeom>
              <a:avLst/>
              <a:gdLst/>
              <a:ahLst/>
              <a:cxnLst/>
              <a:rect l="l" t="t" r="r" b="b"/>
              <a:pathLst>
                <a:path w="1001" h="3003" extrusionOk="0">
                  <a:moveTo>
                    <a:pt x="0" y="0"/>
                  </a:moveTo>
                  <a:lnTo>
                    <a:pt x="0" y="3002"/>
                  </a:lnTo>
                  <a:lnTo>
                    <a:pt x="1001" y="3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5"/>
            <p:cNvSpPr/>
            <p:nvPr/>
          </p:nvSpPr>
          <p:spPr>
            <a:xfrm>
              <a:off x="3395114" y="2663017"/>
              <a:ext cx="36869" cy="110495"/>
            </a:xfrm>
            <a:custGeom>
              <a:avLst/>
              <a:gdLst/>
              <a:ahLst/>
              <a:cxnLst/>
              <a:rect l="l" t="t" r="r" b="b"/>
              <a:pathLst>
                <a:path w="1002" h="3003" extrusionOk="0">
                  <a:moveTo>
                    <a:pt x="0" y="0"/>
                  </a:moveTo>
                  <a:lnTo>
                    <a:pt x="0" y="3002"/>
                  </a:lnTo>
                  <a:lnTo>
                    <a:pt x="1001" y="3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5"/>
            <p:cNvSpPr/>
            <p:nvPr/>
          </p:nvSpPr>
          <p:spPr>
            <a:xfrm>
              <a:off x="3062488" y="2739109"/>
              <a:ext cx="332664" cy="36869"/>
            </a:xfrm>
            <a:custGeom>
              <a:avLst/>
              <a:gdLst/>
              <a:ahLst/>
              <a:cxnLst/>
              <a:rect l="l" t="t" r="r" b="b"/>
              <a:pathLst>
                <a:path w="9041" h="1002" extrusionOk="0">
                  <a:moveTo>
                    <a:pt x="1" y="0"/>
                  </a:moveTo>
                  <a:lnTo>
                    <a:pt x="1" y="1001"/>
                  </a:lnTo>
                  <a:lnTo>
                    <a:pt x="9040" y="1001"/>
                  </a:lnTo>
                  <a:lnTo>
                    <a:pt x="9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5"/>
            <p:cNvSpPr/>
            <p:nvPr/>
          </p:nvSpPr>
          <p:spPr>
            <a:xfrm>
              <a:off x="2986396" y="2330391"/>
              <a:ext cx="36869" cy="36869"/>
            </a:xfrm>
            <a:custGeom>
              <a:avLst/>
              <a:gdLst/>
              <a:ahLst/>
              <a:cxnLst/>
              <a:rect l="l" t="t" r="r" b="b"/>
              <a:pathLst>
                <a:path w="1002"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5"/>
            <p:cNvSpPr/>
            <p:nvPr/>
          </p:nvSpPr>
          <p:spPr>
            <a:xfrm>
              <a:off x="2875937" y="2293559"/>
              <a:ext cx="110495" cy="36869"/>
            </a:xfrm>
            <a:custGeom>
              <a:avLst/>
              <a:gdLst/>
              <a:ahLst/>
              <a:cxnLst/>
              <a:rect l="l" t="t" r="r" b="b"/>
              <a:pathLst>
                <a:path w="3003" h="1002" extrusionOk="0">
                  <a:moveTo>
                    <a:pt x="0" y="1"/>
                  </a:moveTo>
                  <a:lnTo>
                    <a:pt x="0" y="1001"/>
                  </a:lnTo>
                  <a:lnTo>
                    <a:pt x="3002" y="1001"/>
                  </a:lnTo>
                  <a:lnTo>
                    <a:pt x="3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5"/>
            <p:cNvSpPr/>
            <p:nvPr/>
          </p:nvSpPr>
          <p:spPr>
            <a:xfrm>
              <a:off x="2875937" y="2330391"/>
              <a:ext cx="36869" cy="73664"/>
            </a:xfrm>
            <a:custGeom>
              <a:avLst/>
              <a:gdLst/>
              <a:ahLst/>
              <a:cxnLst/>
              <a:rect l="l" t="t" r="r" b="b"/>
              <a:pathLst>
                <a:path w="1002"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5"/>
            <p:cNvSpPr/>
            <p:nvPr/>
          </p:nvSpPr>
          <p:spPr>
            <a:xfrm>
              <a:off x="2912769" y="2405269"/>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5"/>
            <p:cNvSpPr/>
            <p:nvPr/>
          </p:nvSpPr>
          <p:spPr>
            <a:xfrm>
              <a:off x="2950815" y="2442064"/>
              <a:ext cx="36832" cy="73700"/>
            </a:xfrm>
            <a:custGeom>
              <a:avLst/>
              <a:gdLst/>
              <a:ahLst/>
              <a:cxnLst/>
              <a:rect l="l" t="t" r="r" b="b"/>
              <a:pathLst>
                <a:path w="1001" h="2003" extrusionOk="0">
                  <a:moveTo>
                    <a:pt x="0" y="1"/>
                  </a:moveTo>
                  <a:lnTo>
                    <a:pt x="0" y="2002"/>
                  </a:lnTo>
                  <a:lnTo>
                    <a:pt x="1001" y="2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5"/>
            <p:cNvSpPr/>
            <p:nvPr/>
          </p:nvSpPr>
          <p:spPr>
            <a:xfrm>
              <a:off x="2986396" y="2515727"/>
              <a:ext cx="36869" cy="73664"/>
            </a:xfrm>
            <a:custGeom>
              <a:avLst/>
              <a:gdLst/>
              <a:ahLst/>
              <a:cxnLst/>
              <a:rect l="l" t="t" r="r" b="b"/>
              <a:pathLst>
                <a:path w="1002"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5"/>
            <p:cNvSpPr/>
            <p:nvPr/>
          </p:nvSpPr>
          <p:spPr>
            <a:xfrm>
              <a:off x="3024442" y="2589354"/>
              <a:ext cx="36869" cy="73700"/>
            </a:xfrm>
            <a:custGeom>
              <a:avLst/>
              <a:gdLst/>
              <a:ahLst/>
              <a:cxnLst/>
              <a:rect l="l" t="t" r="r" b="b"/>
              <a:pathLst>
                <a:path w="1002" h="2003" extrusionOk="0">
                  <a:moveTo>
                    <a:pt x="1" y="1"/>
                  </a:moveTo>
                  <a:lnTo>
                    <a:pt x="1" y="2002"/>
                  </a:lnTo>
                  <a:lnTo>
                    <a:pt x="1001" y="2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5"/>
            <p:cNvSpPr/>
            <p:nvPr/>
          </p:nvSpPr>
          <p:spPr>
            <a:xfrm>
              <a:off x="3062488" y="2663017"/>
              <a:ext cx="36869" cy="73664"/>
            </a:xfrm>
            <a:custGeom>
              <a:avLst/>
              <a:gdLst/>
              <a:ahLst/>
              <a:cxnLst/>
              <a:rect l="l" t="t" r="r" b="b"/>
              <a:pathLst>
                <a:path w="1002" h="2002" extrusionOk="0">
                  <a:moveTo>
                    <a:pt x="1" y="0"/>
                  </a:moveTo>
                  <a:lnTo>
                    <a:pt x="1"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Shape 1747"/>
        <p:cNvGrpSpPr/>
        <p:nvPr/>
      </p:nvGrpSpPr>
      <p:grpSpPr>
        <a:xfrm>
          <a:off x="0" y="0"/>
          <a:ext cx="0" cy="0"/>
          <a:chOff x="0" y="0"/>
          <a:chExt cx="0" cy="0"/>
        </a:xfrm>
      </p:grpSpPr>
      <p:sp>
        <p:nvSpPr>
          <p:cNvPr id="1748" name="Google Shape;1748;p66"/>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department</a:t>
            </a:r>
            <a:endParaRPr/>
          </a:p>
        </p:txBody>
      </p:sp>
      <p:sp>
        <p:nvSpPr>
          <p:cNvPr id="1749" name="Google Shape;1749;p66"/>
          <p:cNvSpPr txBox="1">
            <a:spLocks noGrp="1"/>
          </p:cNvSpPr>
          <p:nvPr>
            <p:ph type="title"/>
          </p:nvPr>
        </p:nvSpPr>
        <p:spPr>
          <a:xfrm>
            <a:off x="720000" y="3103925"/>
            <a:ext cx="2514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Timmy Jimmy</a:t>
            </a:r>
            <a:endParaRPr/>
          </a:p>
        </p:txBody>
      </p:sp>
      <p:sp>
        <p:nvSpPr>
          <p:cNvPr id="1750" name="Google Shape;1750;p66"/>
          <p:cNvSpPr txBox="1">
            <a:spLocks noGrp="1"/>
          </p:cNvSpPr>
          <p:nvPr>
            <p:ph type="subTitle" idx="1"/>
          </p:nvPr>
        </p:nvSpPr>
        <p:spPr>
          <a:xfrm>
            <a:off x="720000" y="3631625"/>
            <a:ext cx="2514300" cy="62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a:t>
            </a:r>
            <a:r>
              <a:rPr lang="en">
                <a:solidFill>
                  <a:schemeClr val="lt1"/>
                </a:solidFill>
                <a:highlight>
                  <a:schemeClr val="dk1"/>
                </a:highlight>
              </a:rPr>
              <a:t>replace the</a:t>
            </a:r>
            <a:r>
              <a:rPr lang="en"/>
              <a:t> image on the screen with your own</a:t>
            </a:r>
            <a:endParaRPr/>
          </a:p>
        </p:txBody>
      </p:sp>
      <p:sp>
        <p:nvSpPr>
          <p:cNvPr id="1751" name="Google Shape;1751;p66"/>
          <p:cNvSpPr txBox="1">
            <a:spLocks noGrp="1"/>
          </p:cNvSpPr>
          <p:nvPr>
            <p:ph type="title" idx="2"/>
          </p:nvPr>
        </p:nvSpPr>
        <p:spPr>
          <a:xfrm>
            <a:off x="3314850" y="3103925"/>
            <a:ext cx="2514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Susan Bones</a:t>
            </a:r>
            <a:endParaRPr/>
          </a:p>
        </p:txBody>
      </p:sp>
      <p:sp>
        <p:nvSpPr>
          <p:cNvPr id="1752" name="Google Shape;1752;p66"/>
          <p:cNvSpPr txBox="1">
            <a:spLocks noGrp="1"/>
          </p:cNvSpPr>
          <p:nvPr>
            <p:ph type="subTitle" idx="3"/>
          </p:nvPr>
        </p:nvSpPr>
        <p:spPr>
          <a:xfrm>
            <a:off x="3314850" y="3631625"/>
            <a:ext cx="2514300" cy="62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You can replace the </a:t>
            </a:r>
            <a:r>
              <a:rPr lang="en">
                <a:solidFill>
                  <a:schemeClr val="lt1"/>
                </a:solidFill>
                <a:highlight>
                  <a:schemeClr val="dk1"/>
                </a:highlight>
              </a:rPr>
              <a:t>image on the</a:t>
            </a:r>
            <a:r>
              <a:rPr lang="en"/>
              <a:t> screen with your own</a:t>
            </a:r>
            <a:endParaRPr/>
          </a:p>
        </p:txBody>
      </p:sp>
      <p:sp>
        <p:nvSpPr>
          <p:cNvPr id="1753" name="Google Shape;1753;p66"/>
          <p:cNvSpPr txBox="1">
            <a:spLocks noGrp="1"/>
          </p:cNvSpPr>
          <p:nvPr>
            <p:ph type="title" idx="4"/>
          </p:nvPr>
        </p:nvSpPr>
        <p:spPr>
          <a:xfrm>
            <a:off x="5909700" y="3103925"/>
            <a:ext cx="2514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Doe</a:t>
            </a:r>
            <a:endParaRPr/>
          </a:p>
        </p:txBody>
      </p:sp>
      <p:sp>
        <p:nvSpPr>
          <p:cNvPr id="1754" name="Google Shape;1754;p66"/>
          <p:cNvSpPr txBox="1">
            <a:spLocks noGrp="1"/>
          </p:cNvSpPr>
          <p:nvPr>
            <p:ph type="subTitle" idx="5"/>
          </p:nvPr>
        </p:nvSpPr>
        <p:spPr>
          <a:xfrm>
            <a:off x="5909700" y="3631625"/>
            <a:ext cx="2514300" cy="62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You can replace the image on the </a:t>
            </a:r>
            <a:r>
              <a:rPr lang="en">
                <a:solidFill>
                  <a:schemeClr val="lt1"/>
                </a:solidFill>
                <a:highlight>
                  <a:schemeClr val="dk1"/>
                </a:highlight>
              </a:rPr>
              <a:t>screen with</a:t>
            </a:r>
            <a:r>
              <a:rPr lang="en"/>
              <a:t> your own</a:t>
            </a:r>
            <a:endParaRPr/>
          </a:p>
        </p:txBody>
      </p:sp>
      <p:pic>
        <p:nvPicPr>
          <p:cNvPr id="1755" name="Google Shape;1755;p66"/>
          <p:cNvPicPr preferRelativeResize="0"/>
          <p:nvPr/>
        </p:nvPicPr>
        <p:blipFill rotWithShape="1">
          <a:blip r:embed="rId3">
            <a:alphaModFix/>
          </a:blip>
          <a:srcRect l="17363" t="20212" r="10915" b="20110"/>
          <a:stretch/>
        </p:blipFill>
        <p:spPr>
          <a:xfrm>
            <a:off x="3618200" y="1565600"/>
            <a:ext cx="1898726" cy="1560001"/>
          </a:xfrm>
          <a:prstGeom prst="rect">
            <a:avLst/>
          </a:prstGeom>
          <a:noFill/>
          <a:ln>
            <a:noFill/>
          </a:ln>
        </p:spPr>
      </p:pic>
      <p:pic>
        <p:nvPicPr>
          <p:cNvPr id="1756" name="Google Shape;1756;p66"/>
          <p:cNvPicPr preferRelativeResize="0"/>
          <p:nvPr/>
        </p:nvPicPr>
        <p:blipFill rotWithShape="1">
          <a:blip r:embed="rId4">
            <a:alphaModFix/>
          </a:blip>
          <a:srcRect l="2544" t="8331" r="2515" b="18456"/>
          <a:stretch/>
        </p:blipFill>
        <p:spPr>
          <a:xfrm>
            <a:off x="6237542" y="1565600"/>
            <a:ext cx="1908091" cy="1562425"/>
          </a:xfrm>
          <a:prstGeom prst="rect">
            <a:avLst/>
          </a:prstGeom>
          <a:noFill/>
          <a:ln>
            <a:noFill/>
          </a:ln>
        </p:spPr>
      </p:pic>
      <p:pic>
        <p:nvPicPr>
          <p:cNvPr id="1757" name="Google Shape;1757;p66"/>
          <p:cNvPicPr preferRelativeResize="0"/>
          <p:nvPr/>
        </p:nvPicPr>
        <p:blipFill rotWithShape="1">
          <a:blip r:embed="rId5">
            <a:alphaModFix/>
          </a:blip>
          <a:srcRect l="11482" t="4234" r="13170" b="29385"/>
          <a:stretch/>
        </p:blipFill>
        <p:spPr>
          <a:xfrm>
            <a:off x="998374" y="1566812"/>
            <a:ext cx="1898703" cy="1560000"/>
          </a:xfrm>
          <a:prstGeom prst="rect">
            <a:avLst/>
          </a:prstGeom>
          <a:noFill/>
          <a:ln>
            <a:noFill/>
          </a:ln>
        </p:spPr>
      </p:pic>
      <p:grpSp>
        <p:nvGrpSpPr>
          <p:cNvPr id="1758" name="Google Shape;1758;p66"/>
          <p:cNvGrpSpPr/>
          <p:nvPr/>
        </p:nvGrpSpPr>
        <p:grpSpPr>
          <a:xfrm>
            <a:off x="488591" y="836864"/>
            <a:ext cx="595509" cy="500596"/>
            <a:chOff x="5800150" y="2362975"/>
            <a:chExt cx="209325" cy="175975"/>
          </a:xfrm>
        </p:grpSpPr>
        <p:sp>
          <p:nvSpPr>
            <p:cNvPr id="1759" name="Google Shape;1759;p66"/>
            <p:cNvSpPr/>
            <p:nvPr/>
          </p:nvSpPr>
          <p:spPr>
            <a:xfrm>
              <a:off x="5847675" y="2475550"/>
              <a:ext cx="32550" cy="31700"/>
            </a:xfrm>
            <a:custGeom>
              <a:avLst/>
              <a:gdLst/>
              <a:ahLst/>
              <a:cxnLst/>
              <a:rect l="l" t="t" r="r" b="b"/>
              <a:pathLst>
                <a:path w="1302" h="1268" extrusionOk="0">
                  <a:moveTo>
                    <a:pt x="1" y="0"/>
                  </a:moveTo>
                  <a:lnTo>
                    <a:pt x="1" y="601"/>
                  </a:lnTo>
                  <a:lnTo>
                    <a:pt x="668" y="601"/>
                  </a:lnTo>
                  <a:lnTo>
                    <a:pt x="668" y="0"/>
                  </a:lnTo>
                  <a:close/>
                  <a:moveTo>
                    <a:pt x="668" y="601"/>
                  </a:moveTo>
                  <a:lnTo>
                    <a:pt x="668" y="1268"/>
                  </a:lnTo>
                  <a:lnTo>
                    <a:pt x="1302" y="1268"/>
                  </a:lnTo>
                  <a:lnTo>
                    <a:pt x="1302" y="60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6"/>
            <p:cNvSpPr/>
            <p:nvPr/>
          </p:nvSpPr>
          <p:spPr>
            <a:xfrm>
              <a:off x="5816825" y="2443025"/>
              <a:ext cx="30875" cy="32550"/>
            </a:xfrm>
            <a:custGeom>
              <a:avLst/>
              <a:gdLst/>
              <a:ahLst/>
              <a:cxnLst/>
              <a:rect l="l" t="t" r="r" b="b"/>
              <a:pathLst>
                <a:path w="1235" h="1302" extrusionOk="0">
                  <a:moveTo>
                    <a:pt x="0" y="0"/>
                  </a:moveTo>
                  <a:lnTo>
                    <a:pt x="0" y="634"/>
                  </a:lnTo>
                  <a:lnTo>
                    <a:pt x="601" y="634"/>
                  </a:lnTo>
                  <a:lnTo>
                    <a:pt x="601" y="0"/>
                  </a:lnTo>
                  <a:close/>
                  <a:moveTo>
                    <a:pt x="601" y="634"/>
                  </a:moveTo>
                  <a:lnTo>
                    <a:pt x="601" y="1301"/>
                  </a:lnTo>
                  <a:lnTo>
                    <a:pt x="1235" y="1301"/>
                  </a:lnTo>
                  <a:lnTo>
                    <a:pt x="1235" y="6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6"/>
            <p:cNvSpPr/>
            <p:nvPr/>
          </p:nvSpPr>
          <p:spPr>
            <a:xfrm>
              <a:off x="5800150" y="2377975"/>
              <a:ext cx="31700" cy="65075"/>
            </a:xfrm>
            <a:custGeom>
              <a:avLst/>
              <a:gdLst/>
              <a:ahLst/>
              <a:cxnLst/>
              <a:rect l="l" t="t" r="r" b="b"/>
              <a:pathLst>
                <a:path w="1268" h="2603" extrusionOk="0">
                  <a:moveTo>
                    <a:pt x="667" y="1"/>
                  </a:moveTo>
                  <a:lnTo>
                    <a:pt x="667" y="668"/>
                  </a:lnTo>
                  <a:lnTo>
                    <a:pt x="1268" y="668"/>
                  </a:lnTo>
                  <a:lnTo>
                    <a:pt x="1268" y="1"/>
                  </a:lnTo>
                  <a:close/>
                  <a:moveTo>
                    <a:pt x="0" y="668"/>
                  </a:moveTo>
                  <a:lnTo>
                    <a:pt x="0" y="1302"/>
                  </a:lnTo>
                  <a:lnTo>
                    <a:pt x="0" y="2602"/>
                  </a:lnTo>
                  <a:lnTo>
                    <a:pt x="667" y="2602"/>
                  </a:lnTo>
                  <a:lnTo>
                    <a:pt x="667" y="1302"/>
                  </a:lnTo>
                  <a:lnTo>
                    <a:pt x="667" y="66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6"/>
            <p:cNvSpPr/>
            <p:nvPr/>
          </p:nvSpPr>
          <p:spPr>
            <a:xfrm>
              <a:off x="5831825" y="2362975"/>
              <a:ext cx="48400" cy="15025"/>
            </a:xfrm>
            <a:custGeom>
              <a:avLst/>
              <a:gdLst/>
              <a:ahLst/>
              <a:cxnLst/>
              <a:rect l="l" t="t" r="r" b="b"/>
              <a:pathLst>
                <a:path w="1936" h="601" extrusionOk="0">
                  <a:moveTo>
                    <a:pt x="1" y="0"/>
                  </a:moveTo>
                  <a:lnTo>
                    <a:pt x="1" y="601"/>
                  </a:lnTo>
                  <a:lnTo>
                    <a:pt x="1936" y="601"/>
                  </a:lnTo>
                  <a:lnTo>
                    <a:pt x="19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6"/>
            <p:cNvSpPr/>
            <p:nvPr/>
          </p:nvSpPr>
          <p:spPr>
            <a:xfrm>
              <a:off x="5880200" y="2377975"/>
              <a:ext cx="32550" cy="32550"/>
            </a:xfrm>
            <a:custGeom>
              <a:avLst/>
              <a:gdLst/>
              <a:ahLst/>
              <a:cxnLst/>
              <a:rect l="l" t="t" r="r" b="b"/>
              <a:pathLst>
                <a:path w="1302" h="1302" extrusionOk="0">
                  <a:moveTo>
                    <a:pt x="1" y="1"/>
                  </a:moveTo>
                  <a:lnTo>
                    <a:pt x="1" y="668"/>
                  </a:lnTo>
                  <a:lnTo>
                    <a:pt x="668" y="668"/>
                  </a:lnTo>
                  <a:lnTo>
                    <a:pt x="668" y="1"/>
                  </a:lnTo>
                  <a:close/>
                  <a:moveTo>
                    <a:pt x="668" y="668"/>
                  </a:moveTo>
                  <a:lnTo>
                    <a:pt x="668" y="1302"/>
                  </a:lnTo>
                  <a:lnTo>
                    <a:pt x="1302" y="1302"/>
                  </a:lnTo>
                  <a:lnTo>
                    <a:pt x="1302" y="66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6"/>
            <p:cNvSpPr/>
            <p:nvPr/>
          </p:nvSpPr>
          <p:spPr>
            <a:xfrm>
              <a:off x="5880200" y="2507225"/>
              <a:ext cx="15050" cy="15875"/>
            </a:xfrm>
            <a:custGeom>
              <a:avLst/>
              <a:gdLst/>
              <a:ahLst/>
              <a:cxnLst/>
              <a:rect l="l" t="t" r="r" b="b"/>
              <a:pathLst>
                <a:path w="602" h="635" extrusionOk="0">
                  <a:moveTo>
                    <a:pt x="1" y="1"/>
                  </a:moveTo>
                  <a:lnTo>
                    <a:pt x="1" y="635"/>
                  </a:lnTo>
                  <a:lnTo>
                    <a:pt x="601" y="635"/>
                  </a:lnTo>
                  <a:lnTo>
                    <a:pt x="6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6"/>
            <p:cNvSpPr/>
            <p:nvPr/>
          </p:nvSpPr>
          <p:spPr>
            <a:xfrm>
              <a:off x="5929400" y="2475550"/>
              <a:ext cx="30875" cy="31700"/>
            </a:xfrm>
            <a:custGeom>
              <a:avLst/>
              <a:gdLst/>
              <a:ahLst/>
              <a:cxnLst/>
              <a:rect l="l" t="t" r="r" b="b"/>
              <a:pathLst>
                <a:path w="1235" h="1268" extrusionOk="0">
                  <a:moveTo>
                    <a:pt x="601" y="0"/>
                  </a:moveTo>
                  <a:lnTo>
                    <a:pt x="601" y="601"/>
                  </a:lnTo>
                  <a:lnTo>
                    <a:pt x="1235" y="601"/>
                  </a:lnTo>
                  <a:lnTo>
                    <a:pt x="1235" y="0"/>
                  </a:lnTo>
                  <a:close/>
                  <a:moveTo>
                    <a:pt x="1" y="601"/>
                  </a:moveTo>
                  <a:lnTo>
                    <a:pt x="1" y="1268"/>
                  </a:lnTo>
                  <a:lnTo>
                    <a:pt x="601" y="1268"/>
                  </a:lnTo>
                  <a:lnTo>
                    <a:pt x="601" y="60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6"/>
            <p:cNvSpPr/>
            <p:nvPr/>
          </p:nvSpPr>
          <p:spPr>
            <a:xfrm>
              <a:off x="5976950" y="2377975"/>
              <a:ext cx="32525" cy="65075"/>
            </a:xfrm>
            <a:custGeom>
              <a:avLst/>
              <a:gdLst/>
              <a:ahLst/>
              <a:cxnLst/>
              <a:rect l="l" t="t" r="r" b="b"/>
              <a:pathLst>
                <a:path w="1301" h="2603" extrusionOk="0">
                  <a:moveTo>
                    <a:pt x="0" y="1"/>
                  </a:moveTo>
                  <a:lnTo>
                    <a:pt x="0" y="668"/>
                  </a:lnTo>
                  <a:lnTo>
                    <a:pt x="634" y="668"/>
                  </a:lnTo>
                  <a:lnTo>
                    <a:pt x="634" y="1"/>
                  </a:lnTo>
                  <a:close/>
                  <a:moveTo>
                    <a:pt x="634" y="668"/>
                  </a:moveTo>
                  <a:lnTo>
                    <a:pt x="634" y="1302"/>
                  </a:lnTo>
                  <a:lnTo>
                    <a:pt x="634" y="2602"/>
                  </a:lnTo>
                  <a:lnTo>
                    <a:pt x="1301" y="2602"/>
                  </a:lnTo>
                  <a:lnTo>
                    <a:pt x="1301" y="1302"/>
                  </a:lnTo>
                  <a:lnTo>
                    <a:pt x="1301" y="66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6"/>
            <p:cNvSpPr/>
            <p:nvPr/>
          </p:nvSpPr>
          <p:spPr>
            <a:xfrm>
              <a:off x="5960250" y="2443025"/>
              <a:ext cx="32550" cy="32550"/>
            </a:xfrm>
            <a:custGeom>
              <a:avLst/>
              <a:gdLst/>
              <a:ahLst/>
              <a:cxnLst/>
              <a:rect l="l" t="t" r="r" b="b"/>
              <a:pathLst>
                <a:path w="1302" h="1302" extrusionOk="0">
                  <a:moveTo>
                    <a:pt x="668" y="0"/>
                  </a:moveTo>
                  <a:lnTo>
                    <a:pt x="668" y="634"/>
                  </a:lnTo>
                  <a:lnTo>
                    <a:pt x="1302" y="634"/>
                  </a:lnTo>
                  <a:lnTo>
                    <a:pt x="1302" y="0"/>
                  </a:lnTo>
                  <a:close/>
                  <a:moveTo>
                    <a:pt x="1" y="634"/>
                  </a:moveTo>
                  <a:lnTo>
                    <a:pt x="1" y="1301"/>
                  </a:lnTo>
                  <a:lnTo>
                    <a:pt x="668" y="1301"/>
                  </a:lnTo>
                  <a:lnTo>
                    <a:pt x="668" y="6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6"/>
            <p:cNvSpPr/>
            <p:nvPr/>
          </p:nvSpPr>
          <p:spPr>
            <a:xfrm>
              <a:off x="5929400" y="2362975"/>
              <a:ext cx="47575" cy="15025"/>
            </a:xfrm>
            <a:custGeom>
              <a:avLst/>
              <a:gdLst/>
              <a:ahLst/>
              <a:cxnLst/>
              <a:rect l="l" t="t" r="r" b="b"/>
              <a:pathLst>
                <a:path w="1903" h="601" extrusionOk="0">
                  <a:moveTo>
                    <a:pt x="1" y="0"/>
                  </a:moveTo>
                  <a:lnTo>
                    <a:pt x="1" y="601"/>
                  </a:lnTo>
                  <a:lnTo>
                    <a:pt x="1902" y="601"/>
                  </a:lnTo>
                  <a:lnTo>
                    <a:pt x="19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6"/>
            <p:cNvSpPr/>
            <p:nvPr/>
          </p:nvSpPr>
          <p:spPr>
            <a:xfrm>
              <a:off x="5912725" y="2377975"/>
              <a:ext cx="15025" cy="15875"/>
            </a:xfrm>
            <a:custGeom>
              <a:avLst/>
              <a:gdLst/>
              <a:ahLst/>
              <a:cxnLst/>
              <a:rect l="l" t="t" r="r" b="b"/>
              <a:pathLst>
                <a:path w="601" h="635" extrusionOk="0">
                  <a:moveTo>
                    <a:pt x="1" y="1"/>
                  </a:moveTo>
                  <a:lnTo>
                    <a:pt x="1" y="634"/>
                  </a:lnTo>
                  <a:lnTo>
                    <a:pt x="601" y="634"/>
                  </a:lnTo>
                  <a:lnTo>
                    <a:pt x="6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6"/>
            <p:cNvSpPr/>
            <p:nvPr/>
          </p:nvSpPr>
          <p:spPr>
            <a:xfrm>
              <a:off x="5912725" y="2507225"/>
              <a:ext cx="15025" cy="15875"/>
            </a:xfrm>
            <a:custGeom>
              <a:avLst/>
              <a:gdLst/>
              <a:ahLst/>
              <a:cxnLst/>
              <a:rect l="l" t="t" r="r" b="b"/>
              <a:pathLst>
                <a:path w="601" h="635" extrusionOk="0">
                  <a:moveTo>
                    <a:pt x="1" y="1"/>
                  </a:moveTo>
                  <a:lnTo>
                    <a:pt x="1" y="635"/>
                  </a:lnTo>
                  <a:lnTo>
                    <a:pt x="601" y="635"/>
                  </a:lnTo>
                  <a:lnTo>
                    <a:pt x="6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6"/>
            <p:cNvSpPr/>
            <p:nvPr/>
          </p:nvSpPr>
          <p:spPr>
            <a:xfrm>
              <a:off x="5896875" y="2523075"/>
              <a:ext cx="15875" cy="15875"/>
            </a:xfrm>
            <a:custGeom>
              <a:avLst/>
              <a:gdLst/>
              <a:ahLst/>
              <a:cxnLst/>
              <a:rect l="l" t="t" r="r" b="b"/>
              <a:pathLst>
                <a:path w="635" h="635" extrusionOk="0">
                  <a:moveTo>
                    <a:pt x="1" y="1"/>
                  </a:moveTo>
                  <a:lnTo>
                    <a:pt x="1" y="635"/>
                  </a:lnTo>
                  <a:lnTo>
                    <a:pt x="635" y="635"/>
                  </a:lnTo>
                  <a:lnTo>
                    <a:pt x="6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Shape 1775"/>
        <p:cNvGrpSpPr/>
        <p:nvPr/>
      </p:nvGrpSpPr>
      <p:grpSpPr>
        <a:xfrm>
          <a:off x="0" y="0"/>
          <a:ext cx="0" cy="0"/>
          <a:chOff x="0" y="0"/>
          <a:chExt cx="0" cy="0"/>
        </a:xfrm>
      </p:grpSpPr>
      <p:sp>
        <p:nvSpPr>
          <p:cNvPr id="1776" name="Google Shape;1776;p67"/>
          <p:cNvSpPr txBox="1">
            <a:spLocks noGrp="1"/>
          </p:cNvSpPr>
          <p:nvPr>
            <p:ph type="subTitle" idx="1"/>
          </p:nvPr>
        </p:nvSpPr>
        <p:spPr>
          <a:xfrm>
            <a:off x="721000" y="1893600"/>
            <a:ext cx="3931800" cy="135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a:t>
            </a:r>
            <a:r>
              <a:rPr lang="en">
                <a:solidFill>
                  <a:schemeClr val="lt1"/>
                </a:solidFill>
                <a:highlight>
                  <a:schemeClr val="dk1"/>
                </a:highlight>
              </a:rPr>
              <a:t>your own work</a:t>
            </a:r>
            <a:r>
              <a:rPr lang="en"/>
              <a:t>. Just right-click on it and select “Replace image”</a:t>
            </a:r>
            <a:endParaRPr/>
          </a:p>
        </p:txBody>
      </p:sp>
      <p:sp>
        <p:nvSpPr>
          <p:cNvPr id="1777" name="Google Shape;1777;p6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Enrollment platform</a:t>
            </a:r>
            <a:endParaRPr/>
          </a:p>
        </p:txBody>
      </p:sp>
      <p:sp>
        <p:nvSpPr>
          <p:cNvPr id="1778" name="Google Shape;1778;p67"/>
          <p:cNvSpPr/>
          <p:nvPr/>
        </p:nvSpPr>
        <p:spPr>
          <a:xfrm>
            <a:off x="5592530" y="1562050"/>
            <a:ext cx="2831464" cy="2236199"/>
          </a:xfrm>
          <a:custGeom>
            <a:avLst/>
            <a:gdLst/>
            <a:ahLst/>
            <a:cxnLst/>
            <a:rect l="l" t="t" r="r" b="b"/>
            <a:pathLst>
              <a:path w="131696" h="100673" extrusionOk="0">
                <a:moveTo>
                  <a:pt x="128192" y="0"/>
                </a:moveTo>
                <a:lnTo>
                  <a:pt x="3504" y="0"/>
                </a:lnTo>
                <a:lnTo>
                  <a:pt x="3504" y="0"/>
                </a:lnTo>
                <a:lnTo>
                  <a:pt x="2821" y="0"/>
                </a:lnTo>
                <a:lnTo>
                  <a:pt x="2137" y="257"/>
                </a:lnTo>
                <a:lnTo>
                  <a:pt x="1624" y="598"/>
                </a:lnTo>
                <a:lnTo>
                  <a:pt x="1026" y="1026"/>
                </a:lnTo>
                <a:lnTo>
                  <a:pt x="599" y="1538"/>
                </a:lnTo>
                <a:lnTo>
                  <a:pt x="342" y="2137"/>
                </a:lnTo>
                <a:lnTo>
                  <a:pt x="86" y="2735"/>
                </a:lnTo>
                <a:lnTo>
                  <a:pt x="0" y="3504"/>
                </a:lnTo>
                <a:lnTo>
                  <a:pt x="0" y="79991"/>
                </a:lnTo>
                <a:lnTo>
                  <a:pt x="0" y="79991"/>
                </a:lnTo>
                <a:lnTo>
                  <a:pt x="86" y="80675"/>
                </a:lnTo>
                <a:lnTo>
                  <a:pt x="342" y="81359"/>
                </a:lnTo>
                <a:lnTo>
                  <a:pt x="599" y="81957"/>
                </a:lnTo>
                <a:lnTo>
                  <a:pt x="1026" y="82470"/>
                </a:lnTo>
                <a:lnTo>
                  <a:pt x="1624" y="82897"/>
                </a:lnTo>
                <a:lnTo>
                  <a:pt x="2137" y="83239"/>
                </a:lnTo>
                <a:lnTo>
                  <a:pt x="2821" y="83410"/>
                </a:lnTo>
                <a:lnTo>
                  <a:pt x="3504" y="83495"/>
                </a:lnTo>
                <a:lnTo>
                  <a:pt x="52132" y="83495"/>
                </a:lnTo>
                <a:lnTo>
                  <a:pt x="51191" y="89990"/>
                </a:lnTo>
                <a:lnTo>
                  <a:pt x="51191" y="89990"/>
                </a:lnTo>
                <a:lnTo>
                  <a:pt x="50850" y="91272"/>
                </a:lnTo>
                <a:lnTo>
                  <a:pt x="50251" y="92640"/>
                </a:lnTo>
                <a:lnTo>
                  <a:pt x="49910" y="93238"/>
                </a:lnTo>
                <a:lnTo>
                  <a:pt x="49482" y="93836"/>
                </a:lnTo>
                <a:lnTo>
                  <a:pt x="49055" y="94349"/>
                </a:lnTo>
                <a:lnTo>
                  <a:pt x="48628" y="94862"/>
                </a:lnTo>
                <a:lnTo>
                  <a:pt x="43842" y="98024"/>
                </a:lnTo>
                <a:lnTo>
                  <a:pt x="43842" y="98024"/>
                </a:lnTo>
                <a:lnTo>
                  <a:pt x="43585" y="98280"/>
                </a:lnTo>
                <a:lnTo>
                  <a:pt x="43415" y="98536"/>
                </a:lnTo>
                <a:lnTo>
                  <a:pt x="43329" y="98878"/>
                </a:lnTo>
                <a:lnTo>
                  <a:pt x="43244" y="99220"/>
                </a:lnTo>
                <a:lnTo>
                  <a:pt x="43329" y="99562"/>
                </a:lnTo>
                <a:lnTo>
                  <a:pt x="43415" y="99818"/>
                </a:lnTo>
                <a:lnTo>
                  <a:pt x="43585" y="100160"/>
                </a:lnTo>
                <a:lnTo>
                  <a:pt x="43842" y="100417"/>
                </a:lnTo>
                <a:lnTo>
                  <a:pt x="43842" y="100417"/>
                </a:lnTo>
                <a:lnTo>
                  <a:pt x="44269" y="100588"/>
                </a:lnTo>
                <a:lnTo>
                  <a:pt x="44782" y="100673"/>
                </a:lnTo>
                <a:lnTo>
                  <a:pt x="65891" y="100673"/>
                </a:lnTo>
                <a:lnTo>
                  <a:pt x="86914" y="100673"/>
                </a:lnTo>
                <a:lnTo>
                  <a:pt x="86914" y="100673"/>
                </a:lnTo>
                <a:lnTo>
                  <a:pt x="87427" y="100588"/>
                </a:lnTo>
                <a:lnTo>
                  <a:pt x="87854" y="100417"/>
                </a:lnTo>
                <a:lnTo>
                  <a:pt x="87854" y="100417"/>
                </a:lnTo>
                <a:lnTo>
                  <a:pt x="88111" y="100160"/>
                </a:lnTo>
                <a:lnTo>
                  <a:pt x="88281" y="99818"/>
                </a:lnTo>
                <a:lnTo>
                  <a:pt x="88367" y="99562"/>
                </a:lnTo>
                <a:lnTo>
                  <a:pt x="88452" y="99220"/>
                </a:lnTo>
                <a:lnTo>
                  <a:pt x="88367" y="98878"/>
                </a:lnTo>
                <a:lnTo>
                  <a:pt x="88281" y="98536"/>
                </a:lnTo>
                <a:lnTo>
                  <a:pt x="88111" y="98280"/>
                </a:lnTo>
                <a:lnTo>
                  <a:pt x="87854" y="98024"/>
                </a:lnTo>
                <a:lnTo>
                  <a:pt x="83154" y="94862"/>
                </a:lnTo>
                <a:lnTo>
                  <a:pt x="83154" y="94862"/>
                </a:lnTo>
                <a:lnTo>
                  <a:pt x="83068" y="94862"/>
                </a:lnTo>
                <a:lnTo>
                  <a:pt x="83068" y="94862"/>
                </a:lnTo>
                <a:lnTo>
                  <a:pt x="82556" y="94349"/>
                </a:lnTo>
                <a:lnTo>
                  <a:pt x="82128" y="93836"/>
                </a:lnTo>
                <a:lnTo>
                  <a:pt x="81786" y="93238"/>
                </a:lnTo>
                <a:lnTo>
                  <a:pt x="81445" y="92640"/>
                </a:lnTo>
                <a:lnTo>
                  <a:pt x="80846" y="91272"/>
                </a:lnTo>
                <a:lnTo>
                  <a:pt x="80505" y="89990"/>
                </a:lnTo>
                <a:lnTo>
                  <a:pt x="79564" y="83495"/>
                </a:lnTo>
                <a:lnTo>
                  <a:pt x="128192" y="83495"/>
                </a:lnTo>
                <a:lnTo>
                  <a:pt x="128192" y="83495"/>
                </a:lnTo>
                <a:lnTo>
                  <a:pt x="128875" y="83410"/>
                </a:lnTo>
                <a:lnTo>
                  <a:pt x="129559" y="83239"/>
                </a:lnTo>
                <a:lnTo>
                  <a:pt x="130157" y="82897"/>
                </a:lnTo>
                <a:lnTo>
                  <a:pt x="130670" y="82470"/>
                </a:lnTo>
                <a:lnTo>
                  <a:pt x="131097" y="81957"/>
                </a:lnTo>
                <a:lnTo>
                  <a:pt x="131354" y="81359"/>
                </a:lnTo>
                <a:lnTo>
                  <a:pt x="131610" y="80675"/>
                </a:lnTo>
                <a:lnTo>
                  <a:pt x="131696" y="79991"/>
                </a:lnTo>
                <a:lnTo>
                  <a:pt x="131696" y="3504"/>
                </a:lnTo>
                <a:lnTo>
                  <a:pt x="131696" y="3504"/>
                </a:lnTo>
                <a:lnTo>
                  <a:pt x="131610" y="2735"/>
                </a:lnTo>
                <a:lnTo>
                  <a:pt x="131354" y="2137"/>
                </a:lnTo>
                <a:lnTo>
                  <a:pt x="131097" y="1538"/>
                </a:lnTo>
                <a:lnTo>
                  <a:pt x="130670" y="1026"/>
                </a:lnTo>
                <a:lnTo>
                  <a:pt x="130157" y="598"/>
                </a:lnTo>
                <a:lnTo>
                  <a:pt x="129559" y="257"/>
                </a:lnTo>
                <a:lnTo>
                  <a:pt x="128875" y="0"/>
                </a:lnTo>
                <a:lnTo>
                  <a:pt x="128192" y="0"/>
                </a:lnTo>
                <a:lnTo>
                  <a:pt x="128192" y="0"/>
                </a:lnTo>
                <a:close/>
                <a:moveTo>
                  <a:pt x="65891" y="80932"/>
                </a:moveTo>
                <a:lnTo>
                  <a:pt x="65891" y="80932"/>
                </a:lnTo>
                <a:lnTo>
                  <a:pt x="65463" y="80846"/>
                </a:lnTo>
                <a:lnTo>
                  <a:pt x="65036" y="80761"/>
                </a:lnTo>
                <a:lnTo>
                  <a:pt x="64694" y="80504"/>
                </a:lnTo>
                <a:lnTo>
                  <a:pt x="64352" y="80248"/>
                </a:lnTo>
                <a:lnTo>
                  <a:pt x="64096" y="79991"/>
                </a:lnTo>
                <a:lnTo>
                  <a:pt x="63925" y="79650"/>
                </a:lnTo>
                <a:lnTo>
                  <a:pt x="63840" y="79222"/>
                </a:lnTo>
                <a:lnTo>
                  <a:pt x="63754" y="78795"/>
                </a:lnTo>
                <a:lnTo>
                  <a:pt x="63754" y="78795"/>
                </a:lnTo>
                <a:lnTo>
                  <a:pt x="63840" y="78368"/>
                </a:lnTo>
                <a:lnTo>
                  <a:pt x="63925" y="78026"/>
                </a:lnTo>
                <a:lnTo>
                  <a:pt x="64096" y="77599"/>
                </a:lnTo>
                <a:lnTo>
                  <a:pt x="64352" y="77342"/>
                </a:lnTo>
                <a:lnTo>
                  <a:pt x="64694" y="77086"/>
                </a:lnTo>
                <a:lnTo>
                  <a:pt x="65036" y="76915"/>
                </a:lnTo>
                <a:lnTo>
                  <a:pt x="65463" y="76744"/>
                </a:lnTo>
                <a:lnTo>
                  <a:pt x="65891" y="76744"/>
                </a:lnTo>
                <a:lnTo>
                  <a:pt x="65891" y="76744"/>
                </a:lnTo>
                <a:lnTo>
                  <a:pt x="66233" y="76744"/>
                </a:lnTo>
                <a:lnTo>
                  <a:pt x="66660" y="76915"/>
                </a:lnTo>
                <a:lnTo>
                  <a:pt x="67002" y="77086"/>
                </a:lnTo>
                <a:lnTo>
                  <a:pt x="67344" y="77342"/>
                </a:lnTo>
                <a:lnTo>
                  <a:pt x="67600" y="77599"/>
                </a:lnTo>
                <a:lnTo>
                  <a:pt x="67771" y="78026"/>
                </a:lnTo>
                <a:lnTo>
                  <a:pt x="67856" y="78368"/>
                </a:lnTo>
                <a:lnTo>
                  <a:pt x="67942" y="78795"/>
                </a:lnTo>
                <a:lnTo>
                  <a:pt x="67942" y="78795"/>
                </a:lnTo>
                <a:lnTo>
                  <a:pt x="67856" y="79222"/>
                </a:lnTo>
                <a:lnTo>
                  <a:pt x="67771" y="79650"/>
                </a:lnTo>
                <a:lnTo>
                  <a:pt x="67600" y="79991"/>
                </a:lnTo>
                <a:lnTo>
                  <a:pt x="67344" y="80248"/>
                </a:lnTo>
                <a:lnTo>
                  <a:pt x="67002" y="80504"/>
                </a:lnTo>
                <a:lnTo>
                  <a:pt x="66660" y="80761"/>
                </a:lnTo>
                <a:lnTo>
                  <a:pt x="66233" y="80846"/>
                </a:lnTo>
                <a:lnTo>
                  <a:pt x="65891" y="80932"/>
                </a:lnTo>
                <a:lnTo>
                  <a:pt x="65891" y="80932"/>
                </a:lnTo>
                <a:close/>
                <a:moveTo>
                  <a:pt x="126568" y="74009"/>
                </a:moveTo>
                <a:lnTo>
                  <a:pt x="5128" y="74009"/>
                </a:lnTo>
                <a:lnTo>
                  <a:pt x="5128" y="4871"/>
                </a:lnTo>
                <a:lnTo>
                  <a:pt x="126568" y="4871"/>
                </a:lnTo>
                <a:lnTo>
                  <a:pt x="126568" y="7400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79" name="Google Shape;1779;p67"/>
          <p:cNvPicPr preferRelativeResize="0"/>
          <p:nvPr/>
        </p:nvPicPr>
        <p:blipFill rotWithShape="1">
          <a:blip r:embed="rId3">
            <a:alphaModFix/>
          </a:blip>
          <a:srcRect l="1408" r="1418"/>
          <a:stretch/>
        </p:blipFill>
        <p:spPr>
          <a:xfrm>
            <a:off x="5662640" y="1663204"/>
            <a:ext cx="2691300" cy="1557900"/>
          </a:xfrm>
          <a:prstGeom prst="roundRect">
            <a:avLst>
              <a:gd name="adj" fmla="val 4178"/>
            </a:avLst>
          </a:prstGeom>
          <a:noFill/>
          <a:ln>
            <a:noFill/>
          </a:ln>
        </p:spPr>
      </p:pic>
      <p:grpSp>
        <p:nvGrpSpPr>
          <p:cNvPr id="1780" name="Google Shape;1780;p67"/>
          <p:cNvGrpSpPr/>
          <p:nvPr/>
        </p:nvGrpSpPr>
        <p:grpSpPr>
          <a:xfrm>
            <a:off x="3230497" y="3591994"/>
            <a:ext cx="378215" cy="598023"/>
            <a:chOff x="1654675" y="1997765"/>
            <a:chExt cx="445587" cy="704551"/>
          </a:xfrm>
        </p:grpSpPr>
        <p:sp>
          <p:nvSpPr>
            <p:cNvPr id="1781" name="Google Shape;1781;p67"/>
            <p:cNvSpPr/>
            <p:nvPr/>
          </p:nvSpPr>
          <p:spPr>
            <a:xfrm>
              <a:off x="1655926" y="1998979"/>
              <a:ext cx="440657" cy="703336"/>
            </a:xfrm>
            <a:custGeom>
              <a:avLst/>
              <a:gdLst/>
              <a:ahLst/>
              <a:cxnLst/>
              <a:rect l="l" t="t" r="r" b="b"/>
              <a:pathLst>
                <a:path w="11976" h="19115" extrusionOk="0">
                  <a:moveTo>
                    <a:pt x="0" y="1"/>
                  </a:moveTo>
                  <a:lnTo>
                    <a:pt x="0" y="17113"/>
                  </a:lnTo>
                  <a:lnTo>
                    <a:pt x="2002" y="17113"/>
                  </a:lnTo>
                  <a:lnTo>
                    <a:pt x="2002" y="16112"/>
                  </a:lnTo>
                  <a:lnTo>
                    <a:pt x="3002" y="16112"/>
                  </a:lnTo>
                  <a:lnTo>
                    <a:pt x="3002" y="15112"/>
                  </a:lnTo>
                  <a:lnTo>
                    <a:pt x="4003" y="15112"/>
                  </a:lnTo>
                  <a:lnTo>
                    <a:pt x="4003" y="14111"/>
                  </a:lnTo>
                  <a:lnTo>
                    <a:pt x="4971" y="14111"/>
                  </a:lnTo>
                  <a:lnTo>
                    <a:pt x="4971" y="16112"/>
                  </a:lnTo>
                  <a:lnTo>
                    <a:pt x="5971" y="16112"/>
                  </a:lnTo>
                  <a:lnTo>
                    <a:pt x="5971" y="18114"/>
                  </a:lnTo>
                  <a:lnTo>
                    <a:pt x="6972" y="18114"/>
                  </a:lnTo>
                  <a:lnTo>
                    <a:pt x="6972" y="19115"/>
                  </a:lnTo>
                  <a:lnTo>
                    <a:pt x="8973" y="19115"/>
                  </a:lnTo>
                  <a:lnTo>
                    <a:pt x="8973" y="18114"/>
                  </a:lnTo>
                  <a:lnTo>
                    <a:pt x="9974" y="18114"/>
                  </a:lnTo>
                  <a:lnTo>
                    <a:pt x="9974" y="16112"/>
                  </a:lnTo>
                  <a:lnTo>
                    <a:pt x="8973" y="16112"/>
                  </a:lnTo>
                  <a:lnTo>
                    <a:pt x="8973" y="14111"/>
                  </a:lnTo>
                  <a:lnTo>
                    <a:pt x="7973" y="14111"/>
                  </a:lnTo>
                  <a:lnTo>
                    <a:pt x="7973" y="13110"/>
                  </a:lnTo>
                  <a:lnTo>
                    <a:pt x="11976" y="13110"/>
                  </a:lnTo>
                  <a:lnTo>
                    <a:pt x="11976" y="12110"/>
                  </a:lnTo>
                  <a:lnTo>
                    <a:pt x="11976" y="11109"/>
                  </a:lnTo>
                  <a:lnTo>
                    <a:pt x="11042" y="11109"/>
                  </a:lnTo>
                  <a:lnTo>
                    <a:pt x="11042" y="11042"/>
                  </a:lnTo>
                  <a:lnTo>
                    <a:pt x="11042" y="10008"/>
                  </a:lnTo>
                  <a:lnTo>
                    <a:pt x="10041" y="10008"/>
                  </a:lnTo>
                  <a:lnTo>
                    <a:pt x="10041" y="9007"/>
                  </a:lnTo>
                  <a:lnTo>
                    <a:pt x="9040" y="9007"/>
                  </a:lnTo>
                  <a:lnTo>
                    <a:pt x="9040" y="8007"/>
                  </a:lnTo>
                  <a:lnTo>
                    <a:pt x="8039" y="8007"/>
                  </a:lnTo>
                  <a:lnTo>
                    <a:pt x="8039" y="7006"/>
                  </a:lnTo>
                  <a:lnTo>
                    <a:pt x="7039" y="7006"/>
                  </a:lnTo>
                  <a:lnTo>
                    <a:pt x="7039" y="6005"/>
                  </a:lnTo>
                  <a:lnTo>
                    <a:pt x="6038" y="6005"/>
                  </a:lnTo>
                  <a:lnTo>
                    <a:pt x="6038" y="5005"/>
                  </a:lnTo>
                  <a:lnTo>
                    <a:pt x="5037" y="5005"/>
                  </a:lnTo>
                  <a:lnTo>
                    <a:pt x="5037" y="4004"/>
                  </a:lnTo>
                  <a:lnTo>
                    <a:pt x="4037" y="4004"/>
                  </a:lnTo>
                  <a:lnTo>
                    <a:pt x="4037" y="3003"/>
                  </a:lnTo>
                  <a:lnTo>
                    <a:pt x="3036" y="3003"/>
                  </a:lnTo>
                  <a:lnTo>
                    <a:pt x="3036" y="2002"/>
                  </a:lnTo>
                  <a:lnTo>
                    <a:pt x="2035" y="2002"/>
                  </a:lnTo>
                  <a:lnTo>
                    <a:pt x="2035" y="1002"/>
                  </a:lnTo>
                  <a:lnTo>
                    <a:pt x="1001" y="1002"/>
                  </a:lnTo>
                  <a:lnTo>
                    <a:pt x="10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7"/>
            <p:cNvSpPr/>
            <p:nvPr/>
          </p:nvSpPr>
          <p:spPr>
            <a:xfrm>
              <a:off x="1654675" y="1997765"/>
              <a:ext cx="36869" cy="628459"/>
            </a:xfrm>
            <a:custGeom>
              <a:avLst/>
              <a:gdLst/>
              <a:ahLst/>
              <a:cxnLst/>
              <a:rect l="l" t="t" r="r" b="b"/>
              <a:pathLst>
                <a:path w="1002" h="17080" extrusionOk="0">
                  <a:moveTo>
                    <a:pt x="1" y="1"/>
                  </a:moveTo>
                  <a:lnTo>
                    <a:pt x="1" y="17079"/>
                  </a:lnTo>
                  <a:lnTo>
                    <a:pt x="1002" y="17079"/>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7"/>
            <p:cNvSpPr/>
            <p:nvPr/>
          </p:nvSpPr>
          <p:spPr>
            <a:xfrm>
              <a:off x="1692758" y="2034597"/>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7"/>
            <p:cNvSpPr/>
            <p:nvPr/>
          </p:nvSpPr>
          <p:spPr>
            <a:xfrm>
              <a:off x="1729553" y="2072643"/>
              <a:ext cx="36869" cy="36869"/>
            </a:xfrm>
            <a:custGeom>
              <a:avLst/>
              <a:gdLst/>
              <a:ahLst/>
              <a:cxnLst/>
              <a:rect l="l" t="t" r="r" b="b"/>
              <a:pathLst>
                <a:path w="1002" h="1002"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7"/>
            <p:cNvSpPr/>
            <p:nvPr/>
          </p:nvSpPr>
          <p:spPr>
            <a:xfrm>
              <a:off x="1765170" y="2109474"/>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7"/>
            <p:cNvSpPr/>
            <p:nvPr/>
          </p:nvSpPr>
          <p:spPr>
            <a:xfrm>
              <a:off x="1803216" y="2146269"/>
              <a:ext cx="36832" cy="36869"/>
            </a:xfrm>
            <a:custGeom>
              <a:avLst/>
              <a:gdLst/>
              <a:ahLst/>
              <a:cxnLst/>
              <a:rect l="l" t="t" r="r" b="b"/>
              <a:pathLst>
                <a:path w="1001"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7"/>
            <p:cNvSpPr/>
            <p:nvPr/>
          </p:nvSpPr>
          <p:spPr>
            <a:xfrm>
              <a:off x="1841262" y="2183101"/>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7"/>
            <p:cNvSpPr/>
            <p:nvPr/>
          </p:nvSpPr>
          <p:spPr>
            <a:xfrm>
              <a:off x="1878057" y="2219933"/>
              <a:ext cx="36869" cy="36832"/>
            </a:xfrm>
            <a:custGeom>
              <a:avLst/>
              <a:gdLst/>
              <a:ahLst/>
              <a:cxnLst/>
              <a:rect l="l" t="t" r="r" b="b"/>
              <a:pathLst>
                <a:path w="1002" h="1001"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7"/>
            <p:cNvSpPr/>
            <p:nvPr/>
          </p:nvSpPr>
          <p:spPr>
            <a:xfrm>
              <a:off x="1914889" y="2256728"/>
              <a:ext cx="36869" cy="36869"/>
            </a:xfrm>
            <a:custGeom>
              <a:avLst/>
              <a:gdLst/>
              <a:ahLst/>
              <a:cxnLst/>
              <a:rect l="l" t="t" r="r" b="b"/>
              <a:pathLst>
                <a:path w="1002" h="1002" extrusionOk="0">
                  <a:moveTo>
                    <a:pt x="1" y="1"/>
                  </a:moveTo>
                  <a:lnTo>
                    <a:pt x="1"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7"/>
            <p:cNvSpPr/>
            <p:nvPr/>
          </p:nvSpPr>
          <p:spPr>
            <a:xfrm>
              <a:off x="1951721" y="2293559"/>
              <a:ext cx="36869" cy="36869"/>
            </a:xfrm>
            <a:custGeom>
              <a:avLst/>
              <a:gdLst/>
              <a:ahLst/>
              <a:cxnLst/>
              <a:rect l="l" t="t" r="r" b="b"/>
              <a:pathLst>
                <a:path w="1002"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7"/>
            <p:cNvSpPr/>
            <p:nvPr/>
          </p:nvSpPr>
          <p:spPr>
            <a:xfrm>
              <a:off x="1988553" y="2330391"/>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7"/>
            <p:cNvSpPr/>
            <p:nvPr/>
          </p:nvSpPr>
          <p:spPr>
            <a:xfrm>
              <a:off x="2025348" y="2367223"/>
              <a:ext cx="36869" cy="36832"/>
            </a:xfrm>
            <a:custGeom>
              <a:avLst/>
              <a:gdLst/>
              <a:ahLst/>
              <a:cxnLst/>
              <a:rect l="l" t="t" r="r" b="b"/>
              <a:pathLst>
                <a:path w="1002" h="1001"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7"/>
            <p:cNvSpPr/>
            <p:nvPr/>
          </p:nvSpPr>
          <p:spPr>
            <a:xfrm>
              <a:off x="2062179" y="2405269"/>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7"/>
            <p:cNvSpPr/>
            <p:nvPr/>
          </p:nvSpPr>
          <p:spPr>
            <a:xfrm>
              <a:off x="1914889" y="2442064"/>
              <a:ext cx="185373" cy="36869"/>
            </a:xfrm>
            <a:custGeom>
              <a:avLst/>
              <a:gdLst/>
              <a:ahLst/>
              <a:cxnLst/>
              <a:rect l="l" t="t" r="r" b="b"/>
              <a:pathLst>
                <a:path w="5038" h="1002" extrusionOk="0">
                  <a:moveTo>
                    <a:pt x="1" y="1"/>
                  </a:moveTo>
                  <a:lnTo>
                    <a:pt x="1" y="1002"/>
                  </a:lnTo>
                  <a:lnTo>
                    <a:pt x="5038" y="1002"/>
                  </a:lnTo>
                  <a:lnTo>
                    <a:pt x="5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7"/>
            <p:cNvSpPr/>
            <p:nvPr/>
          </p:nvSpPr>
          <p:spPr>
            <a:xfrm>
              <a:off x="1914889" y="2478895"/>
              <a:ext cx="36869" cy="36869"/>
            </a:xfrm>
            <a:custGeom>
              <a:avLst/>
              <a:gdLst/>
              <a:ahLst/>
              <a:cxnLst/>
              <a:rect l="l" t="t" r="r" b="b"/>
              <a:pathLst>
                <a:path w="1002" h="1002" extrusionOk="0">
                  <a:moveTo>
                    <a:pt x="1" y="1"/>
                  </a:moveTo>
                  <a:lnTo>
                    <a:pt x="1"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7"/>
            <p:cNvSpPr/>
            <p:nvPr/>
          </p:nvSpPr>
          <p:spPr>
            <a:xfrm>
              <a:off x="1803216" y="2478895"/>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7"/>
            <p:cNvSpPr/>
            <p:nvPr/>
          </p:nvSpPr>
          <p:spPr>
            <a:xfrm>
              <a:off x="1841262" y="2515727"/>
              <a:ext cx="36832" cy="73664"/>
            </a:xfrm>
            <a:custGeom>
              <a:avLst/>
              <a:gdLst/>
              <a:ahLst/>
              <a:cxnLst/>
              <a:rect l="l" t="t" r="r" b="b"/>
              <a:pathLst>
                <a:path w="1001"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7"/>
            <p:cNvSpPr/>
            <p:nvPr/>
          </p:nvSpPr>
          <p:spPr>
            <a:xfrm>
              <a:off x="1878057" y="2589354"/>
              <a:ext cx="36869" cy="73700"/>
            </a:xfrm>
            <a:custGeom>
              <a:avLst/>
              <a:gdLst/>
              <a:ahLst/>
              <a:cxnLst/>
              <a:rect l="l" t="t" r="r" b="b"/>
              <a:pathLst>
                <a:path w="1002" h="2003" extrusionOk="0">
                  <a:moveTo>
                    <a:pt x="1" y="1"/>
                  </a:moveTo>
                  <a:lnTo>
                    <a:pt x="1" y="2002"/>
                  </a:lnTo>
                  <a:lnTo>
                    <a:pt x="1002" y="2002"/>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7"/>
            <p:cNvSpPr/>
            <p:nvPr/>
          </p:nvSpPr>
          <p:spPr>
            <a:xfrm>
              <a:off x="1914889" y="2663017"/>
              <a:ext cx="73700" cy="36832"/>
            </a:xfrm>
            <a:custGeom>
              <a:avLst/>
              <a:gdLst/>
              <a:ahLst/>
              <a:cxnLst/>
              <a:rect l="l" t="t" r="r" b="b"/>
              <a:pathLst>
                <a:path w="2003" h="1001" extrusionOk="0">
                  <a:moveTo>
                    <a:pt x="1" y="0"/>
                  </a:moveTo>
                  <a:lnTo>
                    <a:pt x="1" y="1001"/>
                  </a:lnTo>
                  <a:lnTo>
                    <a:pt x="2002" y="1001"/>
                  </a:lnTo>
                  <a:lnTo>
                    <a:pt x="2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7"/>
            <p:cNvSpPr/>
            <p:nvPr/>
          </p:nvSpPr>
          <p:spPr>
            <a:xfrm>
              <a:off x="1951721" y="2515727"/>
              <a:ext cx="36869" cy="73664"/>
            </a:xfrm>
            <a:custGeom>
              <a:avLst/>
              <a:gdLst/>
              <a:ahLst/>
              <a:cxnLst/>
              <a:rect l="l" t="t" r="r" b="b"/>
              <a:pathLst>
                <a:path w="1002"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7"/>
            <p:cNvSpPr/>
            <p:nvPr/>
          </p:nvSpPr>
          <p:spPr>
            <a:xfrm>
              <a:off x="1988553" y="2589354"/>
              <a:ext cx="36832" cy="73700"/>
            </a:xfrm>
            <a:custGeom>
              <a:avLst/>
              <a:gdLst/>
              <a:ahLst/>
              <a:cxnLst/>
              <a:rect l="l" t="t" r="r" b="b"/>
              <a:pathLst>
                <a:path w="1001" h="2003" extrusionOk="0">
                  <a:moveTo>
                    <a:pt x="0" y="1"/>
                  </a:moveTo>
                  <a:lnTo>
                    <a:pt x="0" y="2002"/>
                  </a:lnTo>
                  <a:lnTo>
                    <a:pt x="1001" y="2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7"/>
            <p:cNvSpPr/>
            <p:nvPr/>
          </p:nvSpPr>
          <p:spPr>
            <a:xfrm>
              <a:off x="1765170" y="2515727"/>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7"/>
            <p:cNvSpPr/>
            <p:nvPr/>
          </p:nvSpPr>
          <p:spPr>
            <a:xfrm>
              <a:off x="1729553" y="2552559"/>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7"/>
            <p:cNvSpPr/>
            <p:nvPr/>
          </p:nvSpPr>
          <p:spPr>
            <a:xfrm>
              <a:off x="1692758" y="2589354"/>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Shape 1808"/>
        <p:cNvGrpSpPr/>
        <p:nvPr/>
      </p:nvGrpSpPr>
      <p:grpSpPr>
        <a:xfrm>
          <a:off x="0" y="0"/>
          <a:ext cx="0" cy="0"/>
          <a:chOff x="0" y="0"/>
          <a:chExt cx="0" cy="0"/>
        </a:xfrm>
      </p:grpSpPr>
      <p:sp>
        <p:nvSpPr>
          <p:cNvPr id="1809" name="Google Shape;1809;p68"/>
          <p:cNvSpPr txBox="1">
            <a:spLocks noGrp="1"/>
          </p:cNvSpPr>
          <p:nvPr>
            <p:ph type="subTitle" idx="1"/>
          </p:nvPr>
        </p:nvSpPr>
        <p:spPr>
          <a:xfrm>
            <a:off x="4723725" y="1981650"/>
            <a:ext cx="3705000" cy="118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You can replace the image on the screen with your own work. </a:t>
            </a:r>
            <a:r>
              <a:rPr lang="en">
                <a:solidFill>
                  <a:schemeClr val="lt1"/>
                </a:solidFill>
                <a:highlight>
                  <a:schemeClr val="dk1"/>
                </a:highlight>
              </a:rPr>
              <a:t>Just right-click</a:t>
            </a:r>
            <a:r>
              <a:rPr lang="en"/>
              <a:t> on it and select “Replace image”</a:t>
            </a:r>
            <a:endParaRPr/>
          </a:p>
        </p:txBody>
      </p:sp>
      <p:sp>
        <p:nvSpPr>
          <p:cNvPr id="1810" name="Google Shape;1810;p6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Studying app</a:t>
            </a:r>
            <a:endParaRPr/>
          </a:p>
        </p:txBody>
      </p:sp>
      <p:sp>
        <p:nvSpPr>
          <p:cNvPr id="1811" name="Google Shape;1811;p68"/>
          <p:cNvSpPr/>
          <p:nvPr/>
        </p:nvSpPr>
        <p:spPr>
          <a:xfrm>
            <a:off x="1590399" y="1618598"/>
            <a:ext cx="1668941" cy="2264096"/>
          </a:xfrm>
          <a:custGeom>
            <a:avLst/>
            <a:gdLst/>
            <a:ahLst/>
            <a:cxnLst/>
            <a:rect l="l" t="t" r="r" b="b"/>
            <a:pathLst>
              <a:path w="70249" h="95461" extrusionOk="0">
                <a:moveTo>
                  <a:pt x="35124" y="3590"/>
                </a:moveTo>
                <a:lnTo>
                  <a:pt x="35466" y="3675"/>
                </a:lnTo>
                <a:lnTo>
                  <a:pt x="35723" y="3846"/>
                </a:lnTo>
                <a:lnTo>
                  <a:pt x="35894" y="4103"/>
                </a:lnTo>
                <a:lnTo>
                  <a:pt x="35979" y="4444"/>
                </a:lnTo>
                <a:lnTo>
                  <a:pt x="35894" y="4786"/>
                </a:lnTo>
                <a:lnTo>
                  <a:pt x="35723" y="5043"/>
                </a:lnTo>
                <a:lnTo>
                  <a:pt x="35466" y="5299"/>
                </a:lnTo>
                <a:lnTo>
                  <a:pt x="34783" y="5299"/>
                </a:lnTo>
                <a:lnTo>
                  <a:pt x="34526" y="5043"/>
                </a:lnTo>
                <a:lnTo>
                  <a:pt x="34355" y="4786"/>
                </a:lnTo>
                <a:lnTo>
                  <a:pt x="34270" y="4444"/>
                </a:lnTo>
                <a:lnTo>
                  <a:pt x="34355" y="4103"/>
                </a:lnTo>
                <a:lnTo>
                  <a:pt x="34526" y="3846"/>
                </a:lnTo>
                <a:lnTo>
                  <a:pt x="34783" y="3675"/>
                </a:lnTo>
                <a:lnTo>
                  <a:pt x="35124" y="3590"/>
                </a:lnTo>
                <a:close/>
                <a:moveTo>
                  <a:pt x="64950" y="8547"/>
                </a:moveTo>
                <a:lnTo>
                  <a:pt x="64950" y="86914"/>
                </a:lnTo>
                <a:lnTo>
                  <a:pt x="5299" y="86914"/>
                </a:lnTo>
                <a:lnTo>
                  <a:pt x="5299" y="8547"/>
                </a:lnTo>
                <a:close/>
                <a:moveTo>
                  <a:pt x="35552" y="89307"/>
                </a:moveTo>
                <a:lnTo>
                  <a:pt x="35894" y="89478"/>
                </a:lnTo>
                <a:lnTo>
                  <a:pt x="36235" y="89649"/>
                </a:lnTo>
                <a:lnTo>
                  <a:pt x="36492" y="89905"/>
                </a:lnTo>
                <a:lnTo>
                  <a:pt x="36748" y="90162"/>
                </a:lnTo>
                <a:lnTo>
                  <a:pt x="36919" y="90504"/>
                </a:lnTo>
                <a:lnTo>
                  <a:pt x="37005" y="90845"/>
                </a:lnTo>
                <a:lnTo>
                  <a:pt x="37090" y="91273"/>
                </a:lnTo>
                <a:lnTo>
                  <a:pt x="37005" y="91615"/>
                </a:lnTo>
                <a:lnTo>
                  <a:pt x="36919" y="92042"/>
                </a:lnTo>
                <a:lnTo>
                  <a:pt x="36748" y="92384"/>
                </a:lnTo>
                <a:lnTo>
                  <a:pt x="36492" y="92640"/>
                </a:lnTo>
                <a:lnTo>
                  <a:pt x="36235" y="92896"/>
                </a:lnTo>
                <a:lnTo>
                  <a:pt x="35894" y="93067"/>
                </a:lnTo>
                <a:lnTo>
                  <a:pt x="35552" y="93153"/>
                </a:lnTo>
                <a:lnTo>
                  <a:pt x="35124" y="93238"/>
                </a:lnTo>
                <a:lnTo>
                  <a:pt x="34697" y="93153"/>
                </a:lnTo>
                <a:lnTo>
                  <a:pt x="34355" y="93067"/>
                </a:lnTo>
                <a:lnTo>
                  <a:pt x="34013" y="92896"/>
                </a:lnTo>
                <a:lnTo>
                  <a:pt x="33757" y="92640"/>
                </a:lnTo>
                <a:lnTo>
                  <a:pt x="33501" y="92384"/>
                </a:lnTo>
                <a:lnTo>
                  <a:pt x="33330" y="92042"/>
                </a:lnTo>
                <a:lnTo>
                  <a:pt x="33244" y="91615"/>
                </a:lnTo>
                <a:lnTo>
                  <a:pt x="33159" y="91273"/>
                </a:lnTo>
                <a:lnTo>
                  <a:pt x="33244" y="90845"/>
                </a:lnTo>
                <a:lnTo>
                  <a:pt x="33330" y="90504"/>
                </a:lnTo>
                <a:lnTo>
                  <a:pt x="33501" y="90162"/>
                </a:lnTo>
                <a:lnTo>
                  <a:pt x="33757" y="89905"/>
                </a:lnTo>
                <a:lnTo>
                  <a:pt x="34013" y="89649"/>
                </a:lnTo>
                <a:lnTo>
                  <a:pt x="34355" y="89478"/>
                </a:lnTo>
                <a:lnTo>
                  <a:pt x="34697" y="89307"/>
                </a:lnTo>
                <a:close/>
                <a:moveTo>
                  <a:pt x="3333" y="0"/>
                </a:moveTo>
                <a:lnTo>
                  <a:pt x="2649" y="86"/>
                </a:lnTo>
                <a:lnTo>
                  <a:pt x="2051" y="257"/>
                </a:lnTo>
                <a:lnTo>
                  <a:pt x="1453" y="599"/>
                </a:lnTo>
                <a:lnTo>
                  <a:pt x="1026" y="1026"/>
                </a:lnTo>
                <a:lnTo>
                  <a:pt x="598" y="1453"/>
                </a:lnTo>
                <a:lnTo>
                  <a:pt x="256" y="2052"/>
                </a:lnTo>
                <a:lnTo>
                  <a:pt x="85" y="2650"/>
                </a:lnTo>
                <a:lnTo>
                  <a:pt x="0" y="3333"/>
                </a:lnTo>
                <a:lnTo>
                  <a:pt x="0" y="92213"/>
                </a:lnTo>
                <a:lnTo>
                  <a:pt x="85" y="92811"/>
                </a:lnTo>
                <a:lnTo>
                  <a:pt x="256" y="93495"/>
                </a:lnTo>
                <a:lnTo>
                  <a:pt x="598" y="94007"/>
                </a:lnTo>
                <a:lnTo>
                  <a:pt x="1026" y="94520"/>
                </a:lnTo>
                <a:lnTo>
                  <a:pt x="1453" y="94862"/>
                </a:lnTo>
                <a:lnTo>
                  <a:pt x="2051" y="95204"/>
                </a:lnTo>
                <a:lnTo>
                  <a:pt x="2649" y="95375"/>
                </a:lnTo>
                <a:lnTo>
                  <a:pt x="3333" y="95460"/>
                </a:lnTo>
                <a:lnTo>
                  <a:pt x="66916" y="95460"/>
                </a:lnTo>
                <a:lnTo>
                  <a:pt x="67600" y="95375"/>
                </a:lnTo>
                <a:lnTo>
                  <a:pt x="68198" y="95204"/>
                </a:lnTo>
                <a:lnTo>
                  <a:pt x="68796" y="94862"/>
                </a:lnTo>
                <a:lnTo>
                  <a:pt x="69309" y="94520"/>
                </a:lnTo>
                <a:lnTo>
                  <a:pt x="69651" y="94007"/>
                </a:lnTo>
                <a:lnTo>
                  <a:pt x="69992" y="93495"/>
                </a:lnTo>
                <a:lnTo>
                  <a:pt x="70163" y="92811"/>
                </a:lnTo>
                <a:lnTo>
                  <a:pt x="70249" y="92213"/>
                </a:lnTo>
                <a:lnTo>
                  <a:pt x="70249" y="3333"/>
                </a:lnTo>
                <a:lnTo>
                  <a:pt x="70163" y="2650"/>
                </a:lnTo>
                <a:lnTo>
                  <a:pt x="69992" y="2052"/>
                </a:lnTo>
                <a:lnTo>
                  <a:pt x="69651" y="1453"/>
                </a:lnTo>
                <a:lnTo>
                  <a:pt x="69309" y="1026"/>
                </a:lnTo>
                <a:lnTo>
                  <a:pt x="68796" y="599"/>
                </a:lnTo>
                <a:lnTo>
                  <a:pt x="68198" y="257"/>
                </a:lnTo>
                <a:lnTo>
                  <a:pt x="67600" y="86"/>
                </a:lnTo>
                <a:lnTo>
                  <a:pt x="669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12" name="Google Shape;1812;p68"/>
          <p:cNvPicPr preferRelativeResize="0"/>
          <p:nvPr/>
        </p:nvPicPr>
        <p:blipFill rotWithShape="1">
          <a:blip r:embed="rId3">
            <a:alphaModFix/>
          </a:blip>
          <a:srcRect t="6927" b="12892"/>
          <a:stretch/>
        </p:blipFill>
        <p:spPr>
          <a:xfrm>
            <a:off x="1715556" y="1812165"/>
            <a:ext cx="1418700" cy="1890300"/>
          </a:xfrm>
          <a:prstGeom prst="roundRect">
            <a:avLst>
              <a:gd name="adj" fmla="val 1765"/>
            </a:avLst>
          </a:prstGeom>
          <a:noFill/>
          <a:ln>
            <a:noFill/>
          </a:ln>
        </p:spPr>
      </p:pic>
      <p:grpSp>
        <p:nvGrpSpPr>
          <p:cNvPr id="1813" name="Google Shape;1813;p68"/>
          <p:cNvGrpSpPr/>
          <p:nvPr/>
        </p:nvGrpSpPr>
        <p:grpSpPr>
          <a:xfrm>
            <a:off x="5906697" y="3628848"/>
            <a:ext cx="659517" cy="598023"/>
            <a:chOff x="1654675" y="3145361"/>
            <a:chExt cx="777000" cy="704551"/>
          </a:xfrm>
        </p:grpSpPr>
        <p:grpSp>
          <p:nvGrpSpPr>
            <p:cNvPr id="1814" name="Google Shape;1814;p68"/>
            <p:cNvGrpSpPr/>
            <p:nvPr/>
          </p:nvGrpSpPr>
          <p:grpSpPr>
            <a:xfrm>
              <a:off x="1654675" y="3145361"/>
              <a:ext cx="445587" cy="704551"/>
              <a:chOff x="1654675" y="3145361"/>
              <a:chExt cx="445587" cy="704551"/>
            </a:xfrm>
          </p:grpSpPr>
          <p:sp>
            <p:nvSpPr>
              <p:cNvPr id="1815" name="Google Shape;1815;p68"/>
              <p:cNvSpPr/>
              <p:nvPr/>
            </p:nvSpPr>
            <p:spPr>
              <a:xfrm>
                <a:off x="1655926" y="3146576"/>
                <a:ext cx="440657" cy="703336"/>
              </a:xfrm>
              <a:custGeom>
                <a:avLst/>
                <a:gdLst/>
                <a:ahLst/>
                <a:cxnLst/>
                <a:rect l="l" t="t" r="r" b="b"/>
                <a:pathLst>
                  <a:path w="11976" h="19115" extrusionOk="0">
                    <a:moveTo>
                      <a:pt x="0" y="1"/>
                    </a:moveTo>
                    <a:lnTo>
                      <a:pt x="0" y="17113"/>
                    </a:lnTo>
                    <a:lnTo>
                      <a:pt x="2002" y="17113"/>
                    </a:lnTo>
                    <a:lnTo>
                      <a:pt x="2002" y="16112"/>
                    </a:lnTo>
                    <a:lnTo>
                      <a:pt x="3002" y="16112"/>
                    </a:lnTo>
                    <a:lnTo>
                      <a:pt x="3002" y="15112"/>
                    </a:lnTo>
                    <a:lnTo>
                      <a:pt x="4003" y="15112"/>
                    </a:lnTo>
                    <a:lnTo>
                      <a:pt x="4003" y="14111"/>
                    </a:lnTo>
                    <a:lnTo>
                      <a:pt x="4971" y="14111"/>
                    </a:lnTo>
                    <a:lnTo>
                      <a:pt x="4971" y="16112"/>
                    </a:lnTo>
                    <a:lnTo>
                      <a:pt x="5971" y="16112"/>
                    </a:lnTo>
                    <a:lnTo>
                      <a:pt x="5971" y="18114"/>
                    </a:lnTo>
                    <a:lnTo>
                      <a:pt x="6972" y="18114"/>
                    </a:lnTo>
                    <a:lnTo>
                      <a:pt x="6972" y="19115"/>
                    </a:lnTo>
                    <a:lnTo>
                      <a:pt x="8973" y="19115"/>
                    </a:lnTo>
                    <a:lnTo>
                      <a:pt x="8973" y="18114"/>
                    </a:lnTo>
                    <a:lnTo>
                      <a:pt x="9974" y="18114"/>
                    </a:lnTo>
                    <a:lnTo>
                      <a:pt x="9974" y="16112"/>
                    </a:lnTo>
                    <a:lnTo>
                      <a:pt x="8973" y="16112"/>
                    </a:lnTo>
                    <a:lnTo>
                      <a:pt x="8973" y="14111"/>
                    </a:lnTo>
                    <a:lnTo>
                      <a:pt x="7973" y="14111"/>
                    </a:lnTo>
                    <a:lnTo>
                      <a:pt x="7973" y="13110"/>
                    </a:lnTo>
                    <a:lnTo>
                      <a:pt x="11976" y="13110"/>
                    </a:lnTo>
                    <a:lnTo>
                      <a:pt x="11976" y="12110"/>
                    </a:lnTo>
                    <a:lnTo>
                      <a:pt x="11976" y="11109"/>
                    </a:lnTo>
                    <a:lnTo>
                      <a:pt x="11042" y="11109"/>
                    </a:lnTo>
                    <a:lnTo>
                      <a:pt x="11042" y="11009"/>
                    </a:lnTo>
                    <a:lnTo>
                      <a:pt x="11042" y="10008"/>
                    </a:lnTo>
                    <a:lnTo>
                      <a:pt x="10041" y="10008"/>
                    </a:lnTo>
                    <a:lnTo>
                      <a:pt x="10041" y="9007"/>
                    </a:lnTo>
                    <a:lnTo>
                      <a:pt x="9040" y="9007"/>
                    </a:lnTo>
                    <a:lnTo>
                      <a:pt x="9040" y="8007"/>
                    </a:lnTo>
                    <a:lnTo>
                      <a:pt x="8039" y="8007"/>
                    </a:lnTo>
                    <a:lnTo>
                      <a:pt x="8039" y="7006"/>
                    </a:lnTo>
                    <a:lnTo>
                      <a:pt x="7039" y="7006"/>
                    </a:lnTo>
                    <a:lnTo>
                      <a:pt x="7039" y="6005"/>
                    </a:lnTo>
                    <a:lnTo>
                      <a:pt x="6038" y="6005"/>
                    </a:lnTo>
                    <a:lnTo>
                      <a:pt x="6038" y="5005"/>
                    </a:lnTo>
                    <a:lnTo>
                      <a:pt x="5037" y="5005"/>
                    </a:lnTo>
                    <a:lnTo>
                      <a:pt x="5037" y="4004"/>
                    </a:lnTo>
                    <a:lnTo>
                      <a:pt x="4037" y="4004"/>
                    </a:lnTo>
                    <a:lnTo>
                      <a:pt x="4037" y="3003"/>
                    </a:lnTo>
                    <a:lnTo>
                      <a:pt x="3036" y="3003"/>
                    </a:lnTo>
                    <a:lnTo>
                      <a:pt x="3036" y="2002"/>
                    </a:lnTo>
                    <a:lnTo>
                      <a:pt x="2035" y="2002"/>
                    </a:lnTo>
                    <a:lnTo>
                      <a:pt x="2035" y="1002"/>
                    </a:lnTo>
                    <a:lnTo>
                      <a:pt x="1001" y="1002"/>
                    </a:lnTo>
                    <a:lnTo>
                      <a:pt x="10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8"/>
              <p:cNvSpPr/>
              <p:nvPr/>
            </p:nvSpPr>
            <p:spPr>
              <a:xfrm>
                <a:off x="1654675" y="3145361"/>
                <a:ext cx="36869" cy="628459"/>
              </a:xfrm>
              <a:custGeom>
                <a:avLst/>
                <a:gdLst/>
                <a:ahLst/>
                <a:cxnLst/>
                <a:rect l="l" t="t" r="r" b="b"/>
                <a:pathLst>
                  <a:path w="1002" h="17080" extrusionOk="0">
                    <a:moveTo>
                      <a:pt x="1" y="1"/>
                    </a:moveTo>
                    <a:lnTo>
                      <a:pt x="1" y="17079"/>
                    </a:lnTo>
                    <a:lnTo>
                      <a:pt x="1002" y="17079"/>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8"/>
              <p:cNvSpPr/>
              <p:nvPr/>
            </p:nvSpPr>
            <p:spPr>
              <a:xfrm>
                <a:off x="1692758" y="3182193"/>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8"/>
              <p:cNvSpPr/>
              <p:nvPr/>
            </p:nvSpPr>
            <p:spPr>
              <a:xfrm>
                <a:off x="1729553" y="3219025"/>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8"/>
              <p:cNvSpPr/>
              <p:nvPr/>
            </p:nvSpPr>
            <p:spPr>
              <a:xfrm>
                <a:off x="1765170" y="3255820"/>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8"/>
              <p:cNvSpPr/>
              <p:nvPr/>
            </p:nvSpPr>
            <p:spPr>
              <a:xfrm>
                <a:off x="1803216" y="3293866"/>
                <a:ext cx="36832" cy="36869"/>
              </a:xfrm>
              <a:custGeom>
                <a:avLst/>
                <a:gdLst/>
                <a:ahLst/>
                <a:cxnLst/>
                <a:rect l="l" t="t" r="r" b="b"/>
                <a:pathLst>
                  <a:path w="1001"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8"/>
              <p:cNvSpPr/>
              <p:nvPr/>
            </p:nvSpPr>
            <p:spPr>
              <a:xfrm>
                <a:off x="1841262" y="3330697"/>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8"/>
              <p:cNvSpPr/>
              <p:nvPr/>
            </p:nvSpPr>
            <p:spPr>
              <a:xfrm>
                <a:off x="1878057" y="3367529"/>
                <a:ext cx="36869" cy="36832"/>
              </a:xfrm>
              <a:custGeom>
                <a:avLst/>
                <a:gdLst/>
                <a:ahLst/>
                <a:cxnLst/>
                <a:rect l="l" t="t" r="r" b="b"/>
                <a:pathLst>
                  <a:path w="1002" h="1001"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8"/>
              <p:cNvSpPr/>
              <p:nvPr/>
            </p:nvSpPr>
            <p:spPr>
              <a:xfrm>
                <a:off x="1914889" y="3404324"/>
                <a:ext cx="36869" cy="36869"/>
              </a:xfrm>
              <a:custGeom>
                <a:avLst/>
                <a:gdLst/>
                <a:ahLst/>
                <a:cxnLst/>
                <a:rect l="l" t="t" r="r" b="b"/>
                <a:pathLst>
                  <a:path w="1002" h="1002" extrusionOk="0">
                    <a:moveTo>
                      <a:pt x="1" y="1"/>
                    </a:moveTo>
                    <a:lnTo>
                      <a:pt x="1"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8"/>
              <p:cNvSpPr/>
              <p:nvPr/>
            </p:nvSpPr>
            <p:spPr>
              <a:xfrm>
                <a:off x="1951721" y="3441156"/>
                <a:ext cx="36869" cy="36869"/>
              </a:xfrm>
              <a:custGeom>
                <a:avLst/>
                <a:gdLst/>
                <a:ahLst/>
                <a:cxnLst/>
                <a:rect l="l" t="t" r="r" b="b"/>
                <a:pathLst>
                  <a:path w="1002"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8"/>
              <p:cNvSpPr/>
              <p:nvPr/>
            </p:nvSpPr>
            <p:spPr>
              <a:xfrm>
                <a:off x="1988553" y="3477987"/>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8"/>
              <p:cNvSpPr/>
              <p:nvPr/>
            </p:nvSpPr>
            <p:spPr>
              <a:xfrm>
                <a:off x="2025348" y="3514819"/>
                <a:ext cx="36869" cy="36832"/>
              </a:xfrm>
              <a:custGeom>
                <a:avLst/>
                <a:gdLst/>
                <a:ahLst/>
                <a:cxnLst/>
                <a:rect l="l" t="t" r="r" b="b"/>
                <a:pathLst>
                  <a:path w="1002" h="1001"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8"/>
              <p:cNvSpPr/>
              <p:nvPr/>
            </p:nvSpPr>
            <p:spPr>
              <a:xfrm>
                <a:off x="2062179" y="3551614"/>
                <a:ext cx="36869" cy="36869"/>
              </a:xfrm>
              <a:custGeom>
                <a:avLst/>
                <a:gdLst/>
                <a:ahLst/>
                <a:cxnLst/>
                <a:rect l="l" t="t" r="r" b="b"/>
                <a:pathLst>
                  <a:path w="1002" h="1002" extrusionOk="0">
                    <a:moveTo>
                      <a:pt x="1" y="1"/>
                    </a:moveTo>
                    <a:lnTo>
                      <a:pt x="1"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8"/>
              <p:cNvSpPr/>
              <p:nvPr/>
            </p:nvSpPr>
            <p:spPr>
              <a:xfrm>
                <a:off x="1914889" y="3589660"/>
                <a:ext cx="185373" cy="36869"/>
              </a:xfrm>
              <a:custGeom>
                <a:avLst/>
                <a:gdLst/>
                <a:ahLst/>
                <a:cxnLst/>
                <a:rect l="l" t="t" r="r" b="b"/>
                <a:pathLst>
                  <a:path w="5038" h="1002" extrusionOk="0">
                    <a:moveTo>
                      <a:pt x="1" y="1"/>
                    </a:moveTo>
                    <a:lnTo>
                      <a:pt x="1" y="1002"/>
                    </a:lnTo>
                    <a:lnTo>
                      <a:pt x="5038" y="1002"/>
                    </a:lnTo>
                    <a:lnTo>
                      <a:pt x="5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8"/>
              <p:cNvSpPr/>
              <p:nvPr/>
            </p:nvSpPr>
            <p:spPr>
              <a:xfrm>
                <a:off x="1914889" y="3626492"/>
                <a:ext cx="36869" cy="36869"/>
              </a:xfrm>
              <a:custGeom>
                <a:avLst/>
                <a:gdLst/>
                <a:ahLst/>
                <a:cxnLst/>
                <a:rect l="l" t="t" r="r" b="b"/>
                <a:pathLst>
                  <a:path w="1002" h="1002" extrusionOk="0">
                    <a:moveTo>
                      <a:pt x="1" y="1"/>
                    </a:moveTo>
                    <a:lnTo>
                      <a:pt x="1"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8"/>
              <p:cNvSpPr/>
              <p:nvPr/>
            </p:nvSpPr>
            <p:spPr>
              <a:xfrm>
                <a:off x="1803216" y="3626492"/>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8"/>
              <p:cNvSpPr/>
              <p:nvPr/>
            </p:nvSpPr>
            <p:spPr>
              <a:xfrm>
                <a:off x="1841262" y="3663323"/>
                <a:ext cx="36832" cy="73664"/>
              </a:xfrm>
              <a:custGeom>
                <a:avLst/>
                <a:gdLst/>
                <a:ahLst/>
                <a:cxnLst/>
                <a:rect l="l" t="t" r="r" b="b"/>
                <a:pathLst>
                  <a:path w="1001"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8"/>
              <p:cNvSpPr/>
              <p:nvPr/>
            </p:nvSpPr>
            <p:spPr>
              <a:xfrm>
                <a:off x="1878057" y="3736950"/>
                <a:ext cx="36869" cy="73700"/>
              </a:xfrm>
              <a:custGeom>
                <a:avLst/>
                <a:gdLst/>
                <a:ahLst/>
                <a:cxnLst/>
                <a:rect l="l" t="t" r="r" b="b"/>
                <a:pathLst>
                  <a:path w="1002" h="2003" extrusionOk="0">
                    <a:moveTo>
                      <a:pt x="1" y="1"/>
                    </a:moveTo>
                    <a:lnTo>
                      <a:pt x="1" y="2002"/>
                    </a:lnTo>
                    <a:lnTo>
                      <a:pt x="1002" y="2002"/>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8"/>
              <p:cNvSpPr/>
              <p:nvPr/>
            </p:nvSpPr>
            <p:spPr>
              <a:xfrm>
                <a:off x="1914889" y="3810613"/>
                <a:ext cx="73700" cy="36832"/>
              </a:xfrm>
              <a:custGeom>
                <a:avLst/>
                <a:gdLst/>
                <a:ahLst/>
                <a:cxnLst/>
                <a:rect l="l" t="t" r="r" b="b"/>
                <a:pathLst>
                  <a:path w="2003" h="1001" extrusionOk="0">
                    <a:moveTo>
                      <a:pt x="1" y="0"/>
                    </a:moveTo>
                    <a:lnTo>
                      <a:pt x="1" y="1001"/>
                    </a:lnTo>
                    <a:lnTo>
                      <a:pt x="2002" y="1001"/>
                    </a:lnTo>
                    <a:lnTo>
                      <a:pt x="2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8"/>
              <p:cNvSpPr/>
              <p:nvPr/>
            </p:nvSpPr>
            <p:spPr>
              <a:xfrm>
                <a:off x="1951721" y="3663323"/>
                <a:ext cx="36869" cy="73664"/>
              </a:xfrm>
              <a:custGeom>
                <a:avLst/>
                <a:gdLst/>
                <a:ahLst/>
                <a:cxnLst/>
                <a:rect l="l" t="t" r="r" b="b"/>
                <a:pathLst>
                  <a:path w="1002"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8"/>
              <p:cNvSpPr/>
              <p:nvPr/>
            </p:nvSpPr>
            <p:spPr>
              <a:xfrm>
                <a:off x="1988553" y="3736950"/>
                <a:ext cx="36832" cy="73700"/>
              </a:xfrm>
              <a:custGeom>
                <a:avLst/>
                <a:gdLst/>
                <a:ahLst/>
                <a:cxnLst/>
                <a:rect l="l" t="t" r="r" b="b"/>
                <a:pathLst>
                  <a:path w="1001" h="2003" extrusionOk="0">
                    <a:moveTo>
                      <a:pt x="0" y="1"/>
                    </a:moveTo>
                    <a:lnTo>
                      <a:pt x="0" y="2002"/>
                    </a:lnTo>
                    <a:lnTo>
                      <a:pt x="1001" y="2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8"/>
              <p:cNvSpPr/>
              <p:nvPr/>
            </p:nvSpPr>
            <p:spPr>
              <a:xfrm>
                <a:off x="1765170" y="3663323"/>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8"/>
              <p:cNvSpPr/>
              <p:nvPr/>
            </p:nvSpPr>
            <p:spPr>
              <a:xfrm>
                <a:off x="1729553" y="3700155"/>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8"/>
              <p:cNvSpPr/>
              <p:nvPr/>
            </p:nvSpPr>
            <p:spPr>
              <a:xfrm>
                <a:off x="1692758" y="3736950"/>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9" name="Google Shape;1839;p68"/>
            <p:cNvSpPr/>
            <p:nvPr/>
          </p:nvSpPr>
          <p:spPr>
            <a:xfrm>
              <a:off x="2173889" y="3589660"/>
              <a:ext cx="184122" cy="110532"/>
            </a:xfrm>
            <a:custGeom>
              <a:avLst/>
              <a:gdLst/>
              <a:ahLst/>
              <a:cxnLst/>
              <a:rect l="l" t="t" r="r" b="b"/>
              <a:pathLst>
                <a:path w="5004" h="3004" extrusionOk="0">
                  <a:moveTo>
                    <a:pt x="1001" y="1"/>
                  </a:moveTo>
                  <a:lnTo>
                    <a:pt x="1001" y="1002"/>
                  </a:lnTo>
                  <a:lnTo>
                    <a:pt x="0" y="1002"/>
                  </a:lnTo>
                  <a:lnTo>
                    <a:pt x="0" y="2002"/>
                  </a:lnTo>
                  <a:lnTo>
                    <a:pt x="1001" y="2002"/>
                  </a:lnTo>
                  <a:lnTo>
                    <a:pt x="1001" y="3003"/>
                  </a:lnTo>
                  <a:lnTo>
                    <a:pt x="4003" y="3003"/>
                  </a:lnTo>
                  <a:lnTo>
                    <a:pt x="4003" y="2002"/>
                  </a:lnTo>
                  <a:lnTo>
                    <a:pt x="5004" y="2002"/>
                  </a:lnTo>
                  <a:lnTo>
                    <a:pt x="5004" y="1002"/>
                  </a:lnTo>
                  <a:lnTo>
                    <a:pt x="4003" y="1002"/>
                  </a:lnTo>
                  <a:lnTo>
                    <a:pt x="4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8"/>
            <p:cNvSpPr/>
            <p:nvPr/>
          </p:nvSpPr>
          <p:spPr>
            <a:xfrm>
              <a:off x="2025348" y="3145361"/>
              <a:ext cx="406327" cy="406290"/>
            </a:xfrm>
            <a:custGeom>
              <a:avLst/>
              <a:gdLst/>
              <a:ahLst/>
              <a:cxnLst/>
              <a:rect l="l" t="t" r="r" b="b"/>
              <a:pathLst>
                <a:path w="11043" h="11042" extrusionOk="0">
                  <a:moveTo>
                    <a:pt x="3003" y="1"/>
                  </a:moveTo>
                  <a:lnTo>
                    <a:pt x="3003" y="1001"/>
                  </a:lnTo>
                  <a:lnTo>
                    <a:pt x="1002" y="1001"/>
                  </a:lnTo>
                  <a:lnTo>
                    <a:pt x="1002" y="2002"/>
                  </a:lnTo>
                  <a:lnTo>
                    <a:pt x="1" y="2002"/>
                  </a:lnTo>
                  <a:lnTo>
                    <a:pt x="1" y="3003"/>
                  </a:lnTo>
                  <a:lnTo>
                    <a:pt x="1" y="4037"/>
                  </a:lnTo>
                  <a:lnTo>
                    <a:pt x="1" y="5038"/>
                  </a:lnTo>
                  <a:lnTo>
                    <a:pt x="1" y="6038"/>
                  </a:lnTo>
                  <a:lnTo>
                    <a:pt x="3003" y="6038"/>
                  </a:lnTo>
                  <a:lnTo>
                    <a:pt x="3003" y="5038"/>
                  </a:lnTo>
                  <a:lnTo>
                    <a:pt x="3003" y="4037"/>
                  </a:lnTo>
                  <a:lnTo>
                    <a:pt x="3003" y="3003"/>
                  </a:lnTo>
                  <a:lnTo>
                    <a:pt x="3003" y="2002"/>
                  </a:lnTo>
                  <a:lnTo>
                    <a:pt x="4037" y="2002"/>
                  </a:lnTo>
                  <a:lnTo>
                    <a:pt x="4037" y="1001"/>
                  </a:lnTo>
                  <a:lnTo>
                    <a:pt x="7039" y="1001"/>
                  </a:lnTo>
                  <a:lnTo>
                    <a:pt x="7039" y="2002"/>
                  </a:lnTo>
                  <a:lnTo>
                    <a:pt x="8040" y="2002"/>
                  </a:lnTo>
                  <a:lnTo>
                    <a:pt x="8040" y="3003"/>
                  </a:lnTo>
                  <a:lnTo>
                    <a:pt x="8040" y="4037"/>
                  </a:lnTo>
                  <a:lnTo>
                    <a:pt x="8040" y="5038"/>
                  </a:lnTo>
                  <a:lnTo>
                    <a:pt x="8040" y="6038"/>
                  </a:lnTo>
                  <a:lnTo>
                    <a:pt x="7039" y="6038"/>
                  </a:lnTo>
                  <a:lnTo>
                    <a:pt x="7039" y="7039"/>
                  </a:lnTo>
                  <a:lnTo>
                    <a:pt x="6038" y="7039"/>
                  </a:lnTo>
                  <a:lnTo>
                    <a:pt x="6038" y="8040"/>
                  </a:lnTo>
                  <a:lnTo>
                    <a:pt x="5038" y="8040"/>
                  </a:lnTo>
                  <a:lnTo>
                    <a:pt x="5038" y="9040"/>
                  </a:lnTo>
                  <a:lnTo>
                    <a:pt x="5038" y="10041"/>
                  </a:lnTo>
                  <a:lnTo>
                    <a:pt x="5038" y="11042"/>
                  </a:lnTo>
                  <a:lnTo>
                    <a:pt x="8040" y="11042"/>
                  </a:lnTo>
                  <a:lnTo>
                    <a:pt x="8040" y="10041"/>
                  </a:lnTo>
                  <a:lnTo>
                    <a:pt x="8040" y="9040"/>
                  </a:lnTo>
                  <a:lnTo>
                    <a:pt x="8040" y="8040"/>
                  </a:lnTo>
                  <a:lnTo>
                    <a:pt x="9041" y="8040"/>
                  </a:lnTo>
                  <a:lnTo>
                    <a:pt x="9041" y="7039"/>
                  </a:lnTo>
                  <a:lnTo>
                    <a:pt x="10041" y="7039"/>
                  </a:lnTo>
                  <a:lnTo>
                    <a:pt x="10041" y="6038"/>
                  </a:lnTo>
                  <a:lnTo>
                    <a:pt x="11042" y="6038"/>
                  </a:lnTo>
                  <a:lnTo>
                    <a:pt x="11042" y="5038"/>
                  </a:lnTo>
                  <a:lnTo>
                    <a:pt x="11042" y="4037"/>
                  </a:lnTo>
                  <a:lnTo>
                    <a:pt x="11042" y="3003"/>
                  </a:lnTo>
                  <a:lnTo>
                    <a:pt x="11042" y="2002"/>
                  </a:lnTo>
                  <a:lnTo>
                    <a:pt x="10041" y="2002"/>
                  </a:lnTo>
                  <a:lnTo>
                    <a:pt x="10041" y="1001"/>
                  </a:lnTo>
                  <a:lnTo>
                    <a:pt x="8040" y="1001"/>
                  </a:lnTo>
                  <a:lnTo>
                    <a:pt x="8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Shape 1844"/>
        <p:cNvGrpSpPr/>
        <p:nvPr/>
      </p:nvGrpSpPr>
      <p:grpSpPr>
        <a:xfrm>
          <a:off x="0" y="0"/>
          <a:ext cx="0" cy="0"/>
          <a:chOff x="0" y="0"/>
          <a:chExt cx="0" cy="0"/>
        </a:xfrm>
      </p:grpSpPr>
      <p:sp>
        <p:nvSpPr>
          <p:cNvPr id="1845" name="Google Shape;1845;p69"/>
          <p:cNvSpPr txBox="1">
            <a:spLocks noGrp="1"/>
          </p:cNvSpPr>
          <p:nvPr>
            <p:ph type="subTitle" idx="1"/>
          </p:nvPr>
        </p:nvSpPr>
        <p:spPr>
          <a:xfrm>
            <a:off x="721000" y="1893600"/>
            <a:ext cx="3931800" cy="135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Just right-click on it and select </a:t>
            </a:r>
            <a:r>
              <a:rPr lang="en">
                <a:solidFill>
                  <a:schemeClr val="lt1"/>
                </a:solidFill>
                <a:highlight>
                  <a:schemeClr val="dk1"/>
                </a:highlight>
              </a:rPr>
              <a:t>“Replace image”</a:t>
            </a:r>
            <a:endParaRPr>
              <a:solidFill>
                <a:schemeClr val="lt1"/>
              </a:solidFill>
              <a:highlight>
                <a:schemeClr val="dk1"/>
              </a:highlight>
            </a:endParaRPr>
          </a:p>
        </p:txBody>
      </p:sp>
      <p:sp>
        <p:nvSpPr>
          <p:cNvPr id="1846" name="Google Shape;1846;p6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Messaging app</a:t>
            </a:r>
            <a:endParaRPr/>
          </a:p>
        </p:txBody>
      </p:sp>
      <p:sp>
        <p:nvSpPr>
          <p:cNvPr id="1847" name="Google Shape;1847;p69"/>
          <p:cNvSpPr/>
          <p:nvPr/>
        </p:nvSpPr>
        <p:spPr>
          <a:xfrm>
            <a:off x="6162505" y="1402712"/>
            <a:ext cx="1214881" cy="2402477"/>
          </a:xfrm>
          <a:custGeom>
            <a:avLst/>
            <a:gdLst/>
            <a:ahLst/>
            <a:cxnLst/>
            <a:rect l="l" t="t" r="r" b="b"/>
            <a:pathLst>
              <a:path w="61960" h="122466" extrusionOk="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48" name="Google Shape;1848;p69"/>
          <p:cNvPicPr preferRelativeResize="0"/>
          <p:nvPr/>
        </p:nvPicPr>
        <p:blipFill rotWithShape="1">
          <a:blip r:embed="rId3">
            <a:alphaModFix/>
          </a:blip>
          <a:srcRect l="35579" t="9351" r="35579" b="1506"/>
          <a:stretch/>
        </p:blipFill>
        <p:spPr>
          <a:xfrm>
            <a:off x="6202036" y="1593098"/>
            <a:ext cx="1134000" cy="1971600"/>
          </a:xfrm>
          <a:prstGeom prst="roundRect">
            <a:avLst>
              <a:gd name="adj" fmla="val 5973"/>
            </a:avLst>
          </a:prstGeom>
          <a:noFill/>
          <a:ln>
            <a:noFill/>
          </a:ln>
        </p:spPr>
      </p:pic>
      <p:grpSp>
        <p:nvGrpSpPr>
          <p:cNvPr id="1849" name="Google Shape;1849;p69"/>
          <p:cNvGrpSpPr/>
          <p:nvPr/>
        </p:nvGrpSpPr>
        <p:grpSpPr>
          <a:xfrm>
            <a:off x="2564272" y="3521491"/>
            <a:ext cx="723042" cy="598023"/>
            <a:chOff x="1654675" y="4256126"/>
            <a:chExt cx="851841" cy="704551"/>
          </a:xfrm>
        </p:grpSpPr>
        <p:grpSp>
          <p:nvGrpSpPr>
            <p:cNvPr id="1850" name="Google Shape;1850;p69"/>
            <p:cNvGrpSpPr/>
            <p:nvPr/>
          </p:nvGrpSpPr>
          <p:grpSpPr>
            <a:xfrm>
              <a:off x="1654675" y="4256126"/>
              <a:ext cx="445587" cy="704551"/>
              <a:chOff x="1654675" y="4256126"/>
              <a:chExt cx="445587" cy="704551"/>
            </a:xfrm>
          </p:grpSpPr>
          <p:sp>
            <p:nvSpPr>
              <p:cNvPr id="1851" name="Google Shape;1851;p69"/>
              <p:cNvSpPr/>
              <p:nvPr/>
            </p:nvSpPr>
            <p:spPr>
              <a:xfrm>
                <a:off x="1655926" y="4257377"/>
                <a:ext cx="440657" cy="703300"/>
              </a:xfrm>
              <a:custGeom>
                <a:avLst/>
                <a:gdLst/>
                <a:ahLst/>
                <a:cxnLst/>
                <a:rect l="l" t="t" r="r" b="b"/>
                <a:pathLst>
                  <a:path w="11976" h="19114" extrusionOk="0">
                    <a:moveTo>
                      <a:pt x="0" y="0"/>
                    </a:moveTo>
                    <a:lnTo>
                      <a:pt x="0" y="17112"/>
                    </a:lnTo>
                    <a:lnTo>
                      <a:pt x="2002" y="17112"/>
                    </a:lnTo>
                    <a:lnTo>
                      <a:pt x="2002" y="16112"/>
                    </a:lnTo>
                    <a:lnTo>
                      <a:pt x="3002" y="16112"/>
                    </a:lnTo>
                    <a:lnTo>
                      <a:pt x="3002" y="15111"/>
                    </a:lnTo>
                    <a:lnTo>
                      <a:pt x="4003" y="15111"/>
                    </a:lnTo>
                    <a:lnTo>
                      <a:pt x="4003" y="14110"/>
                    </a:lnTo>
                    <a:lnTo>
                      <a:pt x="4971" y="14110"/>
                    </a:lnTo>
                    <a:lnTo>
                      <a:pt x="4971" y="16112"/>
                    </a:lnTo>
                    <a:lnTo>
                      <a:pt x="5971" y="16112"/>
                    </a:lnTo>
                    <a:lnTo>
                      <a:pt x="5971" y="18113"/>
                    </a:lnTo>
                    <a:lnTo>
                      <a:pt x="6972" y="18113"/>
                    </a:lnTo>
                    <a:lnTo>
                      <a:pt x="6972" y="19114"/>
                    </a:lnTo>
                    <a:lnTo>
                      <a:pt x="8973" y="19114"/>
                    </a:lnTo>
                    <a:lnTo>
                      <a:pt x="8973" y="18113"/>
                    </a:lnTo>
                    <a:lnTo>
                      <a:pt x="9974" y="18113"/>
                    </a:lnTo>
                    <a:lnTo>
                      <a:pt x="9974" y="16112"/>
                    </a:lnTo>
                    <a:lnTo>
                      <a:pt x="8973" y="16112"/>
                    </a:lnTo>
                    <a:lnTo>
                      <a:pt x="8973" y="14110"/>
                    </a:lnTo>
                    <a:lnTo>
                      <a:pt x="7973" y="14110"/>
                    </a:lnTo>
                    <a:lnTo>
                      <a:pt x="7973" y="13110"/>
                    </a:lnTo>
                    <a:lnTo>
                      <a:pt x="11976" y="13110"/>
                    </a:lnTo>
                    <a:lnTo>
                      <a:pt x="11976" y="12009"/>
                    </a:lnTo>
                    <a:lnTo>
                      <a:pt x="11976" y="11008"/>
                    </a:lnTo>
                    <a:lnTo>
                      <a:pt x="11042" y="11008"/>
                    </a:lnTo>
                    <a:lnTo>
                      <a:pt x="11042" y="10007"/>
                    </a:lnTo>
                    <a:lnTo>
                      <a:pt x="10041" y="10007"/>
                    </a:lnTo>
                    <a:lnTo>
                      <a:pt x="10041" y="9007"/>
                    </a:lnTo>
                    <a:lnTo>
                      <a:pt x="9040" y="9007"/>
                    </a:lnTo>
                    <a:lnTo>
                      <a:pt x="9040" y="8006"/>
                    </a:lnTo>
                    <a:lnTo>
                      <a:pt x="8039" y="8006"/>
                    </a:lnTo>
                    <a:lnTo>
                      <a:pt x="8039" y="7005"/>
                    </a:lnTo>
                    <a:lnTo>
                      <a:pt x="7039" y="7005"/>
                    </a:lnTo>
                    <a:lnTo>
                      <a:pt x="7039" y="6005"/>
                    </a:lnTo>
                    <a:lnTo>
                      <a:pt x="6038" y="6005"/>
                    </a:lnTo>
                    <a:lnTo>
                      <a:pt x="6038" y="5004"/>
                    </a:lnTo>
                    <a:lnTo>
                      <a:pt x="5037" y="5004"/>
                    </a:lnTo>
                    <a:lnTo>
                      <a:pt x="5037" y="4003"/>
                    </a:lnTo>
                    <a:lnTo>
                      <a:pt x="4037" y="4003"/>
                    </a:lnTo>
                    <a:lnTo>
                      <a:pt x="4037" y="3002"/>
                    </a:lnTo>
                    <a:lnTo>
                      <a:pt x="3036" y="3002"/>
                    </a:lnTo>
                    <a:lnTo>
                      <a:pt x="3036" y="2002"/>
                    </a:lnTo>
                    <a:lnTo>
                      <a:pt x="2035" y="2002"/>
                    </a:lnTo>
                    <a:lnTo>
                      <a:pt x="2035" y="1001"/>
                    </a:lnTo>
                    <a:lnTo>
                      <a:pt x="1001" y="1001"/>
                    </a:lnTo>
                    <a:lnTo>
                      <a:pt x="10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9"/>
              <p:cNvSpPr/>
              <p:nvPr/>
            </p:nvSpPr>
            <p:spPr>
              <a:xfrm>
                <a:off x="1654675" y="4256126"/>
                <a:ext cx="36869" cy="628459"/>
              </a:xfrm>
              <a:custGeom>
                <a:avLst/>
                <a:gdLst/>
                <a:ahLst/>
                <a:cxnLst/>
                <a:rect l="l" t="t" r="r" b="b"/>
                <a:pathLst>
                  <a:path w="1002" h="17080" extrusionOk="0">
                    <a:moveTo>
                      <a:pt x="1" y="1"/>
                    </a:moveTo>
                    <a:lnTo>
                      <a:pt x="1" y="17080"/>
                    </a:lnTo>
                    <a:lnTo>
                      <a:pt x="1002" y="17080"/>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9"/>
              <p:cNvSpPr/>
              <p:nvPr/>
            </p:nvSpPr>
            <p:spPr>
              <a:xfrm>
                <a:off x="1692758" y="4292958"/>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9"/>
              <p:cNvSpPr/>
              <p:nvPr/>
            </p:nvSpPr>
            <p:spPr>
              <a:xfrm>
                <a:off x="1729553" y="4329790"/>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9"/>
              <p:cNvSpPr/>
              <p:nvPr/>
            </p:nvSpPr>
            <p:spPr>
              <a:xfrm>
                <a:off x="1765170" y="4366621"/>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9"/>
              <p:cNvSpPr/>
              <p:nvPr/>
            </p:nvSpPr>
            <p:spPr>
              <a:xfrm>
                <a:off x="1803216" y="4403416"/>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9"/>
              <p:cNvSpPr/>
              <p:nvPr/>
            </p:nvSpPr>
            <p:spPr>
              <a:xfrm>
                <a:off x="1841262" y="4440248"/>
                <a:ext cx="36832" cy="36869"/>
              </a:xfrm>
              <a:custGeom>
                <a:avLst/>
                <a:gdLst/>
                <a:ahLst/>
                <a:cxnLst/>
                <a:rect l="l" t="t" r="r" b="b"/>
                <a:pathLst>
                  <a:path w="1001"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9"/>
              <p:cNvSpPr/>
              <p:nvPr/>
            </p:nvSpPr>
            <p:spPr>
              <a:xfrm>
                <a:off x="1878057" y="4477080"/>
                <a:ext cx="36869" cy="36832"/>
              </a:xfrm>
              <a:custGeom>
                <a:avLst/>
                <a:gdLst/>
                <a:ahLst/>
                <a:cxnLst/>
                <a:rect l="l" t="t" r="r" b="b"/>
                <a:pathLst>
                  <a:path w="1002" h="1001"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9"/>
              <p:cNvSpPr/>
              <p:nvPr/>
            </p:nvSpPr>
            <p:spPr>
              <a:xfrm>
                <a:off x="1914889" y="4515125"/>
                <a:ext cx="36869" cy="36832"/>
              </a:xfrm>
              <a:custGeom>
                <a:avLst/>
                <a:gdLst/>
                <a:ahLst/>
                <a:cxnLst/>
                <a:rect l="l" t="t" r="r" b="b"/>
                <a:pathLst>
                  <a:path w="1002" h="1001"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9"/>
              <p:cNvSpPr/>
              <p:nvPr/>
            </p:nvSpPr>
            <p:spPr>
              <a:xfrm>
                <a:off x="1951721" y="4551920"/>
                <a:ext cx="36869" cy="36869"/>
              </a:xfrm>
              <a:custGeom>
                <a:avLst/>
                <a:gdLst/>
                <a:ahLst/>
                <a:cxnLst/>
                <a:rect l="l" t="t" r="r" b="b"/>
                <a:pathLst>
                  <a:path w="1002"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9"/>
              <p:cNvSpPr/>
              <p:nvPr/>
            </p:nvSpPr>
            <p:spPr>
              <a:xfrm>
                <a:off x="1988553" y="4588752"/>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9"/>
              <p:cNvSpPr/>
              <p:nvPr/>
            </p:nvSpPr>
            <p:spPr>
              <a:xfrm>
                <a:off x="2025348" y="4625584"/>
                <a:ext cx="36869" cy="36869"/>
              </a:xfrm>
              <a:custGeom>
                <a:avLst/>
                <a:gdLst/>
                <a:ahLst/>
                <a:cxnLst/>
                <a:rect l="l" t="t" r="r" b="b"/>
                <a:pathLst>
                  <a:path w="1002" h="1002"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9"/>
              <p:cNvSpPr/>
              <p:nvPr/>
            </p:nvSpPr>
            <p:spPr>
              <a:xfrm>
                <a:off x="2062179" y="4662415"/>
                <a:ext cx="36869" cy="36832"/>
              </a:xfrm>
              <a:custGeom>
                <a:avLst/>
                <a:gdLst/>
                <a:ahLst/>
                <a:cxnLst/>
                <a:rect l="l" t="t" r="r" b="b"/>
                <a:pathLst>
                  <a:path w="1002" h="1001" extrusionOk="0">
                    <a:moveTo>
                      <a:pt x="1" y="0"/>
                    </a:moveTo>
                    <a:lnTo>
                      <a:pt x="1" y="1001"/>
                    </a:lnTo>
                    <a:lnTo>
                      <a:pt x="1001" y="1001"/>
                    </a:lnTo>
                    <a:lnTo>
                      <a:pt x="10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9"/>
              <p:cNvSpPr/>
              <p:nvPr/>
            </p:nvSpPr>
            <p:spPr>
              <a:xfrm>
                <a:off x="1914889" y="4699210"/>
                <a:ext cx="185373" cy="36869"/>
              </a:xfrm>
              <a:custGeom>
                <a:avLst/>
                <a:gdLst/>
                <a:ahLst/>
                <a:cxnLst/>
                <a:rect l="l" t="t" r="r" b="b"/>
                <a:pathLst>
                  <a:path w="5038" h="1002" extrusionOk="0">
                    <a:moveTo>
                      <a:pt x="1" y="1"/>
                    </a:moveTo>
                    <a:lnTo>
                      <a:pt x="1" y="1002"/>
                    </a:lnTo>
                    <a:lnTo>
                      <a:pt x="5038" y="1002"/>
                    </a:lnTo>
                    <a:lnTo>
                      <a:pt x="5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9"/>
              <p:cNvSpPr/>
              <p:nvPr/>
            </p:nvSpPr>
            <p:spPr>
              <a:xfrm>
                <a:off x="1914889" y="4736042"/>
                <a:ext cx="36869" cy="36869"/>
              </a:xfrm>
              <a:custGeom>
                <a:avLst/>
                <a:gdLst/>
                <a:ahLst/>
                <a:cxnLst/>
                <a:rect l="l" t="t" r="r" b="b"/>
                <a:pathLst>
                  <a:path w="1002" h="1002" extrusionOk="0">
                    <a:moveTo>
                      <a:pt x="1" y="1"/>
                    </a:moveTo>
                    <a:lnTo>
                      <a:pt x="1"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9"/>
              <p:cNvSpPr/>
              <p:nvPr/>
            </p:nvSpPr>
            <p:spPr>
              <a:xfrm>
                <a:off x="1803216" y="4736042"/>
                <a:ext cx="36832" cy="36869"/>
              </a:xfrm>
              <a:custGeom>
                <a:avLst/>
                <a:gdLst/>
                <a:ahLst/>
                <a:cxnLst/>
                <a:rect l="l" t="t" r="r" b="b"/>
                <a:pathLst>
                  <a:path w="1001"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9"/>
              <p:cNvSpPr/>
              <p:nvPr/>
            </p:nvSpPr>
            <p:spPr>
              <a:xfrm>
                <a:off x="1841262" y="4772874"/>
                <a:ext cx="36832" cy="73664"/>
              </a:xfrm>
              <a:custGeom>
                <a:avLst/>
                <a:gdLst/>
                <a:ahLst/>
                <a:cxnLst/>
                <a:rect l="l" t="t" r="r" b="b"/>
                <a:pathLst>
                  <a:path w="1001"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9"/>
              <p:cNvSpPr/>
              <p:nvPr/>
            </p:nvSpPr>
            <p:spPr>
              <a:xfrm>
                <a:off x="1878057" y="4847751"/>
                <a:ext cx="36869" cy="73664"/>
              </a:xfrm>
              <a:custGeom>
                <a:avLst/>
                <a:gdLst/>
                <a:ahLst/>
                <a:cxnLst/>
                <a:rect l="l" t="t" r="r" b="b"/>
                <a:pathLst>
                  <a:path w="1002" h="2002" extrusionOk="0">
                    <a:moveTo>
                      <a:pt x="1" y="0"/>
                    </a:moveTo>
                    <a:lnTo>
                      <a:pt x="1" y="2001"/>
                    </a:lnTo>
                    <a:lnTo>
                      <a:pt x="1002" y="2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9"/>
              <p:cNvSpPr/>
              <p:nvPr/>
            </p:nvSpPr>
            <p:spPr>
              <a:xfrm>
                <a:off x="1914889" y="4921378"/>
                <a:ext cx="73700" cy="36869"/>
              </a:xfrm>
              <a:custGeom>
                <a:avLst/>
                <a:gdLst/>
                <a:ahLst/>
                <a:cxnLst/>
                <a:rect l="l" t="t" r="r" b="b"/>
                <a:pathLst>
                  <a:path w="2003" h="1002" extrusionOk="0">
                    <a:moveTo>
                      <a:pt x="1" y="0"/>
                    </a:moveTo>
                    <a:lnTo>
                      <a:pt x="1" y="1001"/>
                    </a:lnTo>
                    <a:lnTo>
                      <a:pt x="2002" y="1001"/>
                    </a:lnTo>
                    <a:lnTo>
                      <a:pt x="2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9"/>
              <p:cNvSpPr/>
              <p:nvPr/>
            </p:nvSpPr>
            <p:spPr>
              <a:xfrm>
                <a:off x="1951721" y="4772874"/>
                <a:ext cx="36869" cy="73664"/>
              </a:xfrm>
              <a:custGeom>
                <a:avLst/>
                <a:gdLst/>
                <a:ahLst/>
                <a:cxnLst/>
                <a:rect l="l" t="t" r="r" b="b"/>
                <a:pathLst>
                  <a:path w="1002" h="2002" extrusionOk="0">
                    <a:moveTo>
                      <a:pt x="0" y="0"/>
                    </a:moveTo>
                    <a:lnTo>
                      <a:pt x="0" y="2002"/>
                    </a:lnTo>
                    <a:lnTo>
                      <a:pt x="1001" y="2002"/>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9"/>
              <p:cNvSpPr/>
              <p:nvPr/>
            </p:nvSpPr>
            <p:spPr>
              <a:xfrm>
                <a:off x="1988553" y="4847751"/>
                <a:ext cx="36832" cy="73664"/>
              </a:xfrm>
              <a:custGeom>
                <a:avLst/>
                <a:gdLst/>
                <a:ahLst/>
                <a:cxnLst/>
                <a:rect l="l" t="t" r="r" b="b"/>
                <a:pathLst>
                  <a:path w="1001" h="2002" extrusionOk="0">
                    <a:moveTo>
                      <a:pt x="0" y="0"/>
                    </a:moveTo>
                    <a:lnTo>
                      <a:pt x="0" y="2001"/>
                    </a:lnTo>
                    <a:lnTo>
                      <a:pt x="1001" y="2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9"/>
              <p:cNvSpPr/>
              <p:nvPr/>
            </p:nvSpPr>
            <p:spPr>
              <a:xfrm>
                <a:off x="1765170" y="4772874"/>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9"/>
              <p:cNvSpPr/>
              <p:nvPr/>
            </p:nvSpPr>
            <p:spPr>
              <a:xfrm>
                <a:off x="1729553" y="4810920"/>
                <a:ext cx="36869" cy="36869"/>
              </a:xfrm>
              <a:custGeom>
                <a:avLst/>
                <a:gdLst/>
                <a:ahLst/>
                <a:cxnLst/>
                <a:rect l="l" t="t" r="r" b="b"/>
                <a:pathLst>
                  <a:path w="1002" h="1002"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9"/>
              <p:cNvSpPr/>
              <p:nvPr/>
            </p:nvSpPr>
            <p:spPr>
              <a:xfrm>
                <a:off x="1692758" y="4847751"/>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 name="Google Shape;1875;p69"/>
            <p:cNvGrpSpPr/>
            <p:nvPr/>
          </p:nvGrpSpPr>
          <p:grpSpPr>
            <a:xfrm>
              <a:off x="2099011" y="4329790"/>
              <a:ext cx="407505" cy="517999"/>
              <a:chOff x="2099011" y="4329790"/>
              <a:chExt cx="407505" cy="517999"/>
            </a:xfrm>
          </p:grpSpPr>
          <p:sp>
            <p:nvSpPr>
              <p:cNvPr id="1876" name="Google Shape;1876;p69"/>
              <p:cNvSpPr/>
              <p:nvPr/>
            </p:nvSpPr>
            <p:spPr>
              <a:xfrm>
                <a:off x="2100225" y="4331004"/>
                <a:ext cx="405076" cy="515535"/>
              </a:xfrm>
              <a:custGeom>
                <a:avLst/>
                <a:gdLst/>
                <a:ahLst/>
                <a:cxnLst/>
                <a:rect l="l" t="t" r="r" b="b"/>
                <a:pathLst>
                  <a:path w="11009" h="14011" extrusionOk="0">
                    <a:moveTo>
                      <a:pt x="1" y="1"/>
                    </a:moveTo>
                    <a:lnTo>
                      <a:pt x="1" y="1001"/>
                    </a:lnTo>
                    <a:lnTo>
                      <a:pt x="1001" y="1001"/>
                    </a:lnTo>
                    <a:lnTo>
                      <a:pt x="1001" y="2002"/>
                    </a:lnTo>
                    <a:lnTo>
                      <a:pt x="1001" y="3003"/>
                    </a:lnTo>
                    <a:lnTo>
                      <a:pt x="1001" y="4004"/>
                    </a:lnTo>
                    <a:lnTo>
                      <a:pt x="2002" y="4004"/>
                    </a:lnTo>
                    <a:lnTo>
                      <a:pt x="2002" y="5004"/>
                    </a:lnTo>
                    <a:lnTo>
                      <a:pt x="3003" y="5004"/>
                    </a:lnTo>
                    <a:lnTo>
                      <a:pt x="3003" y="6005"/>
                    </a:lnTo>
                    <a:lnTo>
                      <a:pt x="4003" y="6005"/>
                    </a:lnTo>
                    <a:lnTo>
                      <a:pt x="4003" y="7006"/>
                    </a:lnTo>
                    <a:lnTo>
                      <a:pt x="4003" y="8006"/>
                    </a:lnTo>
                    <a:lnTo>
                      <a:pt x="3003" y="8006"/>
                    </a:lnTo>
                    <a:lnTo>
                      <a:pt x="3003" y="9007"/>
                    </a:lnTo>
                    <a:lnTo>
                      <a:pt x="2002" y="9007"/>
                    </a:lnTo>
                    <a:lnTo>
                      <a:pt x="2002" y="10008"/>
                    </a:lnTo>
                    <a:lnTo>
                      <a:pt x="1001" y="10008"/>
                    </a:lnTo>
                    <a:lnTo>
                      <a:pt x="1001" y="11009"/>
                    </a:lnTo>
                    <a:lnTo>
                      <a:pt x="1001" y="12009"/>
                    </a:lnTo>
                    <a:lnTo>
                      <a:pt x="1001" y="13010"/>
                    </a:lnTo>
                    <a:lnTo>
                      <a:pt x="1" y="13010"/>
                    </a:lnTo>
                    <a:lnTo>
                      <a:pt x="1" y="14011"/>
                    </a:lnTo>
                    <a:lnTo>
                      <a:pt x="11008" y="14011"/>
                    </a:lnTo>
                    <a:lnTo>
                      <a:pt x="11008" y="13010"/>
                    </a:lnTo>
                    <a:lnTo>
                      <a:pt x="10008" y="13010"/>
                    </a:lnTo>
                    <a:lnTo>
                      <a:pt x="10008" y="12009"/>
                    </a:lnTo>
                    <a:lnTo>
                      <a:pt x="10008" y="11009"/>
                    </a:lnTo>
                    <a:lnTo>
                      <a:pt x="10008" y="10008"/>
                    </a:lnTo>
                    <a:lnTo>
                      <a:pt x="9007" y="10008"/>
                    </a:lnTo>
                    <a:lnTo>
                      <a:pt x="9007" y="9007"/>
                    </a:lnTo>
                    <a:lnTo>
                      <a:pt x="8006" y="9007"/>
                    </a:lnTo>
                    <a:lnTo>
                      <a:pt x="8006" y="8006"/>
                    </a:lnTo>
                    <a:lnTo>
                      <a:pt x="7006" y="8006"/>
                    </a:lnTo>
                    <a:lnTo>
                      <a:pt x="7006" y="7006"/>
                    </a:lnTo>
                    <a:lnTo>
                      <a:pt x="7006" y="6005"/>
                    </a:lnTo>
                    <a:lnTo>
                      <a:pt x="8006" y="6005"/>
                    </a:lnTo>
                    <a:lnTo>
                      <a:pt x="8006" y="5004"/>
                    </a:lnTo>
                    <a:lnTo>
                      <a:pt x="9007" y="5004"/>
                    </a:lnTo>
                    <a:lnTo>
                      <a:pt x="9007" y="4004"/>
                    </a:lnTo>
                    <a:lnTo>
                      <a:pt x="10008" y="4004"/>
                    </a:lnTo>
                    <a:lnTo>
                      <a:pt x="10008" y="3003"/>
                    </a:lnTo>
                    <a:lnTo>
                      <a:pt x="10008" y="2002"/>
                    </a:lnTo>
                    <a:lnTo>
                      <a:pt x="10008" y="1001"/>
                    </a:lnTo>
                    <a:lnTo>
                      <a:pt x="11008" y="1001"/>
                    </a:lnTo>
                    <a:lnTo>
                      <a:pt x="110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9"/>
              <p:cNvSpPr/>
              <p:nvPr/>
            </p:nvSpPr>
            <p:spPr>
              <a:xfrm>
                <a:off x="2173889" y="4477080"/>
                <a:ext cx="73664" cy="74878"/>
              </a:xfrm>
              <a:custGeom>
                <a:avLst/>
                <a:gdLst/>
                <a:ahLst/>
                <a:cxnLst/>
                <a:rect l="l" t="t" r="r" b="b"/>
                <a:pathLst>
                  <a:path w="2002" h="2035" extrusionOk="0">
                    <a:moveTo>
                      <a:pt x="0" y="0"/>
                    </a:moveTo>
                    <a:lnTo>
                      <a:pt x="0" y="1034"/>
                    </a:lnTo>
                    <a:lnTo>
                      <a:pt x="1001" y="1034"/>
                    </a:lnTo>
                    <a:lnTo>
                      <a:pt x="1001" y="0"/>
                    </a:lnTo>
                    <a:close/>
                    <a:moveTo>
                      <a:pt x="1001" y="1034"/>
                    </a:moveTo>
                    <a:lnTo>
                      <a:pt x="1001" y="2035"/>
                    </a:lnTo>
                    <a:lnTo>
                      <a:pt x="2001" y="2035"/>
                    </a:lnTo>
                    <a:lnTo>
                      <a:pt x="2001" y="10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9"/>
              <p:cNvSpPr/>
              <p:nvPr/>
            </p:nvSpPr>
            <p:spPr>
              <a:xfrm>
                <a:off x="2284348" y="4477080"/>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9"/>
              <p:cNvSpPr/>
              <p:nvPr/>
            </p:nvSpPr>
            <p:spPr>
              <a:xfrm>
                <a:off x="2247516" y="4440248"/>
                <a:ext cx="36869" cy="36869"/>
              </a:xfrm>
              <a:custGeom>
                <a:avLst/>
                <a:gdLst/>
                <a:ahLst/>
                <a:cxnLst/>
                <a:rect l="l" t="t" r="r" b="b"/>
                <a:pathLst>
                  <a:path w="1002" h="1002"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9"/>
              <p:cNvSpPr/>
              <p:nvPr/>
            </p:nvSpPr>
            <p:spPr>
              <a:xfrm>
                <a:off x="2321143" y="4440248"/>
                <a:ext cx="36869" cy="36869"/>
              </a:xfrm>
              <a:custGeom>
                <a:avLst/>
                <a:gdLst/>
                <a:ahLst/>
                <a:cxnLst/>
                <a:rect l="l" t="t" r="r" b="b"/>
                <a:pathLst>
                  <a:path w="1002" h="1002" extrusionOk="0">
                    <a:moveTo>
                      <a:pt x="1" y="0"/>
                    </a:moveTo>
                    <a:lnTo>
                      <a:pt x="1" y="1001"/>
                    </a:lnTo>
                    <a:lnTo>
                      <a:pt x="1002" y="1001"/>
                    </a:lnTo>
                    <a:lnTo>
                      <a:pt x="1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9"/>
              <p:cNvSpPr/>
              <p:nvPr/>
            </p:nvSpPr>
            <p:spPr>
              <a:xfrm>
                <a:off x="2247516" y="4551920"/>
                <a:ext cx="36869" cy="73700"/>
              </a:xfrm>
              <a:custGeom>
                <a:avLst/>
                <a:gdLst/>
                <a:ahLst/>
                <a:cxnLst/>
                <a:rect l="l" t="t" r="r" b="b"/>
                <a:pathLst>
                  <a:path w="1002" h="2003" extrusionOk="0">
                    <a:moveTo>
                      <a:pt x="0" y="1"/>
                    </a:moveTo>
                    <a:lnTo>
                      <a:pt x="0" y="1002"/>
                    </a:lnTo>
                    <a:lnTo>
                      <a:pt x="0" y="2002"/>
                    </a:lnTo>
                    <a:lnTo>
                      <a:pt x="1001" y="2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9"/>
              <p:cNvSpPr/>
              <p:nvPr/>
            </p:nvSpPr>
            <p:spPr>
              <a:xfrm>
                <a:off x="2210684" y="4625584"/>
                <a:ext cx="36869" cy="36869"/>
              </a:xfrm>
              <a:custGeom>
                <a:avLst/>
                <a:gdLst/>
                <a:ahLst/>
                <a:cxnLst/>
                <a:rect l="l" t="t" r="r" b="b"/>
                <a:pathLst>
                  <a:path w="1002" h="1002"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9"/>
              <p:cNvSpPr/>
              <p:nvPr/>
            </p:nvSpPr>
            <p:spPr>
              <a:xfrm>
                <a:off x="2173889" y="4662415"/>
                <a:ext cx="36832" cy="36832"/>
              </a:xfrm>
              <a:custGeom>
                <a:avLst/>
                <a:gdLst/>
                <a:ahLst/>
                <a:cxnLst/>
                <a:rect l="l" t="t" r="r" b="b"/>
                <a:pathLst>
                  <a:path w="1001"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9"/>
              <p:cNvSpPr/>
              <p:nvPr/>
            </p:nvSpPr>
            <p:spPr>
              <a:xfrm>
                <a:off x="2321143" y="4736042"/>
                <a:ext cx="36869" cy="36869"/>
              </a:xfrm>
              <a:custGeom>
                <a:avLst/>
                <a:gdLst/>
                <a:ahLst/>
                <a:cxnLst/>
                <a:rect l="l" t="t" r="r" b="b"/>
                <a:pathLst>
                  <a:path w="1002" h="1002" extrusionOk="0">
                    <a:moveTo>
                      <a:pt x="1" y="1"/>
                    </a:moveTo>
                    <a:lnTo>
                      <a:pt x="1" y="1001"/>
                    </a:lnTo>
                    <a:lnTo>
                      <a:pt x="1002" y="1001"/>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9"/>
              <p:cNvSpPr/>
              <p:nvPr/>
            </p:nvSpPr>
            <p:spPr>
              <a:xfrm>
                <a:off x="2247516" y="4736042"/>
                <a:ext cx="36869" cy="36869"/>
              </a:xfrm>
              <a:custGeom>
                <a:avLst/>
                <a:gdLst/>
                <a:ahLst/>
                <a:cxnLst/>
                <a:rect l="l" t="t" r="r" b="b"/>
                <a:pathLst>
                  <a:path w="1002" h="1002" extrusionOk="0">
                    <a:moveTo>
                      <a:pt x="0" y="1"/>
                    </a:moveTo>
                    <a:lnTo>
                      <a:pt x="0" y="1001"/>
                    </a:lnTo>
                    <a:lnTo>
                      <a:pt x="1001" y="1001"/>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9"/>
              <p:cNvSpPr/>
              <p:nvPr/>
            </p:nvSpPr>
            <p:spPr>
              <a:xfrm>
                <a:off x="2284348" y="4699210"/>
                <a:ext cx="36832" cy="36869"/>
              </a:xfrm>
              <a:custGeom>
                <a:avLst/>
                <a:gdLst/>
                <a:ahLst/>
                <a:cxnLst/>
                <a:rect l="l" t="t" r="r" b="b"/>
                <a:pathLst>
                  <a:path w="1001" h="1002" extrusionOk="0">
                    <a:moveTo>
                      <a:pt x="0" y="1"/>
                    </a:moveTo>
                    <a:lnTo>
                      <a:pt x="0" y="1002"/>
                    </a:lnTo>
                    <a:lnTo>
                      <a:pt x="1001" y="1002"/>
                    </a:lnTo>
                    <a:lnTo>
                      <a:pt x="1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9"/>
              <p:cNvSpPr/>
              <p:nvPr/>
            </p:nvSpPr>
            <p:spPr>
              <a:xfrm>
                <a:off x="2099011" y="4329790"/>
                <a:ext cx="407505" cy="147327"/>
              </a:xfrm>
              <a:custGeom>
                <a:avLst/>
                <a:gdLst/>
                <a:ahLst/>
                <a:cxnLst/>
                <a:rect l="l" t="t" r="r" b="b"/>
                <a:pathLst>
                  <a:path w="11075" h="4004" extrusionOk="0">
                    <a:moveTo>
                      <a:pt x="0" y="0"/>
                    </a:moveTo>
                    <a:lnTo>
                      <a:pt x="0" y="1001"/>
                    </a:lnTo>
                    <a:lnTo>
                      <a:pt x="1001" y="1001"/>
                    </a:lnTo>
                    <a:lnTo>
                      <a:pt x="1001" y="2002"/>
                    </a:lnTo>
                    <a:lnTo>
                      <a:pt x="1001" y="3002"/>
                    </a:lnTo>
                    <a:lnTo>
                      <a:pt x="1001" y="4003"/>
                    </a:lnTo>
                    <a:lnTo>
                      <a:pt x="2035" y="4003"/>
                    </a:lnTo>
                    <a:lnTo>
                      <a:pt x="2035" y="3002"/>
                    </a:lnTo>
                    <a:lnTo>
                      <a:pt x="2035" y="2002"/>
                    </a:lnTo>
                    <a:lnTo>
                      <a:pt x="2035" y="1001"/>
                    </a:lnTo>
                    <a:lnTo>
                      <a:pt x="9040" y="1001"/>
                    </a:lnTo>
                    <a:lnTo>
                      <a:pt x="9040" y="2002"/>
                    </a:lnTo>
                    <a:lnTo>
                      <a:pt x="9040" y="3002"/>
                    </a:lnTo>
                    <a:lnTo>
                      <a:pt x="9040" y="4003"/>
                    </a:lnTo>
                    <a:lnTo>
                      <a:pt x="10074" y="4003"/>
                    </a:lnTo>
                    <a:lnTo>
                      <a:pt x="10074" y="3002"/>
                    </a:lnTo>
                    <a:lnTo>
                      <a:pt x="10074" y="2002"/>
                    </a:lnTo>
                    <a:lnTo>
                      <a:pt x="10074" y="1001"/>
                    </a:lnTo>
                    <a:lnTo>
                      <a:pt x="11075" y="1001"/>
                    </a:lnTo>
                    <a:lnTo>
                      <a:pt x="11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9"/>
              <p:cNvSpPr/>
              <p:nvPr/>
            </p:nvSpPr>
            <p:spPr>
              <a:xfrm>
                <a:off x="2357974" y="4477080"/>
                <a:ext cx="73700" cy="74878"/>
              </a:xfrm>
              <a:custGeom>
                <a:avLst/>
                <a:gdLst/>
                <a:ahLst/>
                <a:cxnLst/>
                <a:rect l="l" t="t" r="r" b="b"/>
                <a:pathLst>
                  <a:path w="2003" h="2035" extrusionOk="0">
                    <a:moveTo>
                      <a:pt x="1001" y="0"/>
                    </a:moveTo>
                    <a:lnTo>
                      <a:pt x="1001" y="1034"/>
                    </a:lnTo>
                    <a:lnTo>
                      <a:pt x="2002" y="1034"/>
                    </a:lnTo>
                    <a:lnTo>
                      <a:pt x="2002" y="0"/>
                    </a:lnTo>
                    <a:close/>
                    <a:moveTo>
                      <a:pt x="1" y="1034"/>
                    </a:moveTo>
                    <a:lnTo>
                      <a:pt x="1" y="2035"/>
                    </a:lnTo>
                    <a:lnTo>
                      <a:pt x="1001" y="2035"/>
                    </a:lnTo>
                    <a:lnTo>
                      <a:pt x="1001" y="10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9"/>
              <p:cNvSpPr/>
              <p:nvPr/>
            </p:nvSpPr>
            <p:spPr>
              <a:xfrm>
                <a:off x="2321143" y="4551920"/>
                <a:ext cx="36869" cy="73700"/>
              </a:xfrm>
              <a:custGeom>
                <a:avLst/>
                <a:gdLst/>
                <a:ahLst/>
                <a:cxnLst/>
                <a:rect l="l" t="t" r="r" b="b"/>
                <a:pathLst>
                  <a:path w="1002" h="2003" extrusionOk="0">
                    <a:moveTo>
                      <a:pt x="1" y="1"/>
                    </a:moveTo>
                    <a:lnTo>
                      <a:pt x="1" y="1002"/>
                    </a:lnTo>
                    <a:lnTo>
                      <a:pt x="1" y="2002"/>
                    </a:lnTo>
                    <a:lnTo>
                      <a:pt x="1002" y="2002"/>
                    </a:lnTo>
                    <a:lnTo>
                      <a:pt x="1002" y="1002"/>
                    </a:lnTo>
                    <a:lnTo>
                      <a:pt x="1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9"/>
              <p:cNvSpPr/>
              <p:nvPr/>
            </p:nvSpPr>
            <p:spPr>
              <a:xfrm>
                <a:off x="2357974" y="4625584"/>
                <a:ext cx="36869" cy="36869"/>
              </a:xfrm>
              <a:custGeom>
                <a:avLst/>
                <a:gdLst/>
                <a:ahLst/>
                <a:cxnLst/>
                <a:rect l="l" t="t" r="r" b="b"/>
                <a:pathLst>
                  <a:path w="1002" h="1002" extrusionOk="0">
                    <a:moveTo>
                      <a:pt x="1" y="0"/>
                    </a:moveTo>
                    <a:lnTo>
                      <a:pt x="1"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9"/>
              <p:cNvSpPr/>
              <p:nvPr/>
            </p:nvSpPr>
            <p:spPr>
              <a:xfrm>
                <a:off x="2394806" y="4662415"/>
                <a:ext cx="36869" cy="36832"/>
              </a:xfrm>
              <a:custGeom>
                <a:avLst/>
                <a:gdLst/>
                <a:ahLst/>
                <a:cxnLst/>
                <a:rect l="l" t="t" r="r" b="b"/>
                <a:pathLst>
                  <a:path w="1002" h="1001" extrusionOk="0">
                    <a:moveTo>
                      <a:pt x="0" y="0"/>
                    </a:moveTo>
                    <a:lnTo>
                      <a:pt x="0" y="1001"/>
                    </a:lnTo>
                    <a:lnTo>
                      <a:pt x="1001" y="10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9"/>
              <p:cNvSpPr/>
              <p:nvPr/>
            </p:nvSpPr>
            <p:spPr>
              <a:xfrm>
                <a:off x="2099011" y="4699210"/>
                <a:ext cx="407505" cy="148578"/>
              </a:xfrm>
              <a:custGeom>
                <a:avLst/>
                <a:gdLst/>
                <a:ahLst/>
                <a:cxnLst/>
                <a:rect l="l" t="t" r="r" b="b"/>
                <a:pathLst>
                  <a:path w="11075" h="4038" extrusionOk="0">
                    <a:moveTo>
                      <a:pt x="1001" y="1"/>
                    </a:moveTo>
                    <a:lnTo>
                      <a:pt x="1001" y="1002"/>
                    </a:lnTo>
                    <a:lnTo>
                      <a:pt x="1001" y="2002"/>
                    </a:lnTo>
                    <a:lnTo>
                      <a:pt x="1001" y="3036"/>
                    </a:lnTo>
                    <a:lnTo>
                      <a:pt x="0" y="3036"/>
                    </a:lnTo>
                    <a:lnTo>
                      <a:pt x="0" y="4037"/>
                    </a:lnTo>
                    <a:lnTo>
                      <a:pt x="11075" y="4037"/>
                    </a:lnTo>
                    <a:lnTo>
                      <a:pt x="11075" y="3036"/>
                    </a:lnTo>
                    <a:lnTo>
                      <a:pt x="10074" y="3036"/>
                    </a:lnTo>
                    <a:lnTo>
                      <a:pt x="10074" y="2002"/>
                    </a:lnTo>
                    <a:lnTo>
                      <a:pt x="10074" y="1002"/>
                    </a:lnTo>
                    <a:lnTo>
                      <a:pt x="10074" y="1"/>
                    </a:lnTo>
                    <a:lnTo>
                      <a:pt x="9040" y="1"/>
                    </a:lnTo>
                    <a:lnTo>
                      <a:pt x="9040" y="1002"/>
                    </a:lnTo>
                    <a:lnTo>
                      <a:pt x="9040" y="2002"/>
                    </a:lnTo>
                    <a:lnTo>
                      <a:pt x="9040" y="3036"/>
                    </a:lnTo>
                    <a:lnTo>
                      <a:pt x="8039" y="3036"/>
                    </a:lnTo>
                    <a:lnTo>
                      <a:pt x="8039" y="2002"/>
                    </a:lnTo>
                    <a:lnTo>
                      <a:pt x="7039" y="2002"/>
                    </a:lnTo>
                    <a:lnTo>
                      <a:pt x="7039" y="3036"/>
                    </a:lnTo>
                    <a:lnTo>
                      <a:pt x="6038" y="3036"/>
                    </a:lnTo>
                    <a:lnTo>
                      <a:pt x="6038" y="2002"/>
                    </a:lnTo>
                    <a:lnTo>
                      <a:pt x="5037" y="2002"/>
                    </a:lnTo>
                    <a:lnTo>
                      <a:pt x="5037" y="3036"/>
                    </a:lnTo>
                    <a:lnTo>
                      <a:pt x="4036" y="3036"/>
                    </a:lnTo>
                    <a:lnTo>
                      <a:pt x="4036" y="2002"/>
                    </a:lnTo>
                    <a:lnTo>
                      <a:pt x="3036" y="2002"/>
                    </a:lnTo>
                    <a:lnTo>
                      <a:pt x="3036" y="3036"/>
                    </a:lnTo>
                    <a:lnTo>
                      <a:pt x="2035" y="3036"/>
                    </a:lnTo>
                    <a:lnTo>
                      <a:pt x="2035" y="2002"/>
                    </a:lnTo>
                    <a:lnTo>
                      <a:pt x="2035" y="1002"/>
                    </a:lnTo>
                    <a:lnTo>
                      <a:pt x="20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Shape 1896"/>
        <p:cNvGrpSpPr/>
        <p:nvPr/>
      </p:nvGrpSpPr>
      <p:grpSpPr>
        <a:xfrm>
          <a:off x="0" y="0"/>
          <a:ext cx="0" cy="0"/>
          <a:chOff x="0" y="0"/>
          <a:chExt cx="0" cy="0"/>
        </a:xfrm>
      </p:grpSpPr>
      <p:sp>
        <p:nvSpPr>
          <p:cNvPr id="1897" name="Google Shape;1897;p70"/>
          <p:cNvSpPr txBox="1">
            <a:spLocks noGrp="1"/>
          </p:cNvSpPr>
          <p:nvPr>
            <p:ph type="ctrTitle"/>
          </p:nvPr>
        </p:nvSpPr>
        <p:spPr>
          <a:xfrm>
            <a:off x="2425000" y="722750"/>
            <a:ext cx="4297800" cy="94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1898" name="Google Shape;1898;p70"/>
          <p:cNvSpPr txBox="1">
            <a:spLocks noGrp="1"/>
          </p:cNvSpPr>
          <p:nvPr>
            <p:ph type="subTitle" idx="1"/>
          </p:nvPr>
        </p:nvSpPr>
        <p:spPr>
          <a:xfrm>
            <a:off x="2426950" y="1707225"/>
            <a:ext cx="4293900" cy="83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Do you have any questions?</a:t>
            </a:r>
            <a:endParaRPr/>
          </a:p>
          <a:p>
            <a:pPr marL="0" lvl="0" indent="0" algn="ctr" rtl="0">
              <a:spcBef>
                <a:spcPts val="0"/>
              </a:spcBef>
              <a:spcAft>
                <a:spcPts val="0"/>
              </a:spcAft>
              <a:buClr>
                <a:schemeClr val="dk1"/>
              </a:buClr>
              <a:buSzPts val="1100"/>
              <a:buFont typeface="Arial"/>
              <a:buNone/>
            </a:pPr>
            <a:r>
              <a:rPr lang="en"/>
              <a:t>youremail@freepik.com </a:t>
            </a:r>
            <a:endParaRPr/>
          </a:p>
          <a:p>
            <a:pPr marL="0" lvl="0" indent="0" algn="ctr" rtl="0">
              <a:spcBef>
                <a:spcPts val="0"/>
              </a:spcBef>
              <a:spcAft>
                <a:spcPts val="0"/>
              </a:spcAft>
              <a:buClr>
                <a:schemeClr val="dk1"/>
              </a:buClr>
              <a:buSzPts val="1100"/>
              <a:buFont typeface="Arial"/>
              <a:buNone/>
            </a:pPr>
            <a:r>
              <a:rPr lang="en"/>
              <a:t>+91  </a:t>
            </a:r>
            <a:r>
              <a:rPr lang="en">
                <a:solidFill>
                  <a:schemeClr val="lt1"/>
                </a:solidFill>
                <a:highlight>
                  <a:schemeClr val="dk1"/>
                </a:highlight>
              </a:rPr>
              <a:t>620 421 838</a:t>
            </a:r>
            <a:r>
              <a:rPr lang="en"/>
              <a:t> </a:t>
            </a:r>
            <a:endParaRPr/>
          </a:p>
          <a:p>
            <a:pPr marL="0" lvl="0" indent="0" algn="ctr" rtl="0">
              <a:spcBef>
                <a:spcPts val="0"/>
              </a:spcBef>
              <a:spcAft>
                <a:spcPts val="0"/>
              </a:spcAft>
              <a:buNone/>
            </a:pPr>
            <a:r>
              <a:rPr lang="en"/>
              <a:t>yourwebsite.com</a:t>
            </a:r>
            <a:endParaRPr/>
          </a:p>
        </p:txBody>
      </p:sp>
      <p:sp>
        <p:nvSpPr>
          <p:cNvPr id="1899" name="Google Shape;1899;p70"/>
          <p:cNvSpPr txBox="1"/>
          <p:nvPr/>
        </p:nvSpPr>
        <p:spPr>
          <a:xfrm>
            <a:off x="2426950" y="4262900"/>
            <a:ext cx="4293900" cy="20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highlight>
                  <a:schemeClr val="dk1"/>
                </a:highlight>
                <a:latin typeface="Fira Code"/>
                <a:ea typeface="Fira Code"/>
                <a:cs typeface="Fira Code"/>
                <a:sym typeface="Fira Code"/>
              </a:rPr>
              <a:t>Please keep this slide</a:t>
            </a:r>
            <a:r>
              <a:rPr lang="en" sz="1200">
                <a:solidFill>
                  <a:schemeClr val="dk1"/>
                </a:solidFill>
                <a:latin typeface="Fira Code"/>
                <a:ea typeface="Fira Code"/>
                <a:cs typeface="Fira Code"/>
                <a:sym typeface="Fira Code"/>
              </a:rPr>
              <a:t> for attribution</a:t>
            </a:r>
            <a:endParaRPr sz="1200">
              <a:solidFill>
                <a:schemeClr val="dk1"/>
              </a:solidFill>
              <a:latin typeface="Fira Code"/>
              <a:ea typeface="Fira Code"/>
              <a:cs typeface="Fira Code"/>
              <a:sym typeface="Fira Code"/>
            </a:endParaRPr>
          </a:p>
        </p:txBody>
      </p:sp>
      <p:sp>
        <p:nvSpPr>
          <p:cNvPr id="1900" name="Google Shape;1900;p70"/>
          <p:cNvSpPr/>
          <p:nvPr/>
        </p:nvSpPr>
        <p:spPr>
          <a:xfrm>
            <a:off x="3591501" y="2855727"/>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1" name="Google Shape;1901;p70"/>
          <p:cNvGrpSpPr/>
          <p:nvPr/>
        </p:nvGrpSpPr>
        <p:grpSpPr>
          <a:xfrm>
            <a:off x="4112042" y="2855665"/>
            <a:ext cx="407432" cy="407391"/>
            <a:chOff x="812101" y="2571761"/>
            <a:chExt cx="417066" cy="417024"/>
          </a:xfrm>
        </p:grpSpPr>
        <p:sp>
          <p:nvSpPr>
            <p:cNvPr id="1902" name="Google Shape;1902;p7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 name="Google Shape;1906;p70"/>
          <p:cNvGrpSpPr/>
          <p:nvPr/>
        </p:nvGrpSpPr>
        <p:grpSpPr>
          <a:xfrm>
            <a:off x="4632636" y="2855665"/>
            <a:ext cx="407391" cy="407391"/>
            <a:chOff x="1323129" y="2571761"/>
            <a:chExt cx="417024" cy="417024"/>
          </a:xfrm>
        </p:grpSpPr>
        <p:sp>
          <p:nvSpPr>
            <p:cNvPr id="1907" name="Google Shape;1907;p7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 name="Google Shape;1911;p70"/>
          <p:cNvGrpSpPr/>
          <p:nvPr/>
        </p:nvGrpSpPr>
        <p:grpSpPr>
          <a:xfrm>
            <a:off x="5153220" y="2859773"/>
            <a:ext cx="399178" cy="399178"/>
            <a:chOff x="2038375" y="3798025"/>
            <a:chExt cx="841792" cy="841792"/>
          </a:xfrm>
        </p:grpSpPr>
        <p:sp>
          <p:nvSpPr>
            <p:cNvPr id="1912" name="Google Shape;1912;p70"/>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0"/>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 name="Google Shape;1914;p70"/>
          <p:cNvGrpSpPr/>
          <p:nvPr/>
        </p:nvGrpSpPr>
        <p:grpSpPr>
          <a:xfrm>
            <a:off x="859323" y="940981"/>
            <a:ext cx="1016242" cy="639649"/>
            <a:chOff x="6724425" y="3889875"/>
            <a:chExt cx="1575325" cy="991550"/>
          </a:xfrm>
        </p:grpSpPr>
        <p:sp>
          <p:nvSpPr>
            <p:cNvPr id="1915" name="Google Shape;1915;p70"/>
            <p:cNvSpPr/>
            <p:nvPr/>
          </p:nvSpPr>
          <p:spPr>
            <a:xfrm>
              <a:off x="7424925" y="4131700"/>
              <a:ext cx="70075" cy="70075"/>
            </a:xfrm>
            <a:custGeom>
              <a:avLst/>
              <a:gdLst/>
              <a:ahLst/>
              <a:cxnLst/>
              <a:rect l="l" t="t" r="r" b="b"/>
              <a:pathLst>
                <a:path w="2803" h="2803" extrusionOk="0">
                  <a:moveTo>
                    <a:pt x="2569" y="1"/>
                  </a:moveTo>
                  <a:lnTo>
                    <a:pt x="0" y="268"/>
                  </a:lnTo>
                  <a:lnTo>
                    <a:pt x="267" y="2803"/>
                  </a:lnTo>
                  <a:lnTo>
                    <a:pt x="2802" y="2536"/>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0"/>
            <p:cNvSpPr/>
            <p:nvPr/>
          </p:nvSpPr>
          <p:spPr>
            <a:xfrm>
              <a:off x="7361550" y="4138375"/>
              <a:ext cx="70075" cy="68400"/>
            </a:xfrm>
            <a:custGeom>
              <a:avLst/>
              <a:gdLst/>
              <a:ahLst/>
              <a:cxnLst/>
              <a:rect l="l" t="t" r="r" b="b"/>
              <a:pathLst>
                <a:path w="2803" h="2736" extrusionOk="0">
                  <a:moveTo>
                    <a:pt x="2535" y="1"/>
                  </a:moveTo>
                  <a:lnTo>
                    <a:pt x="0" y="234"/>
                  </a:lnTo>
                  <a:lnTo>
                    <a:pt x="267" y="2736"/>
                  </a:lnTo>
                  <a:lnTo>
                    <a:pt x="2802"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0"/>
            <p:cNvSpPr/>
            <p:nvPr/>
          </p:nvSpPr>
          <p:spPr>
            <a:xfrm>
              <a:off x="7291500" y="4080825"/>
              <a:ext cx="70075" cy="68425"/>
            </a:xfrm>
            <a:custGeom>
              <a:avLst/>
              <a:gdLst/>
              <a:ahLst/>
              <a:cxnLst/>
              <a:rect l="l" t="t" r="r" b="b"/>
              <a:pathLst>
                <a:path w="2803" h="2737" extrusionOk="0">
                  <a:moveTo>
                    <a:pt x="2569" y="1"/>
                  </a:moveTo>
                  <a:lnTo>
                    <a:pt x="0" y="201"/>
                  </a:lnTo>
                  <a:lnTo>
                    <a:pt x="267" y="2736"/>
                  </a:lnTo>
                  <a:lnTo>
                    <a:pt x="2802" y="2536"/>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0"/>
            <p:cNvSpPr/>
            <p:nvPr/>
          </p:nvSpPr>
          <p:spPr>
            <a:xfrm>
              <a:off x="7223100" y="4023300"/>
              <a:ext cx="68425" cy="69225"/>
            </a:xfrm>
            <a:custGeom>
              <a:avLst/>
              <a:gdLst/>
              <a:ahLst/>
              <a:cxnLst/>
              <a:rect l="l" t="t" r="r" b="b"/>
              <a:pathLst>
                <a:path w="2737" h="2769" extrusionOk="0">
                  <a:moveTo>
                    <a:pt x="2536" y="0"/>
                  </a:moveTo>
                  <a:lnTo>
                    <a:pt x="1" y="200"/>
                  </a:lnTo>
                  <a:lnTo>
                    <a:pt x="201" y="2769"/>
                  </a:lnTo>
                  <a:lnTo>
                    <a:pt x="2736" y="2502"/>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0"/>
            <p:cNvSpPr/>
            <p:nvPr/>
          </p:nvSpPr>
          <p:spPr>
            <a:xfrm>
              <a:off x="7153050" y="3965750"/>
              <a:ext cx="70075" cy="69250"/>
            </a:xfrm>
            <a:custGeom>
              <a:avLst/>
              <a:gdLst/>
              <a:ahLst/>
              <a:cxnLst/>
              <a:rect l="l" t="t" r="r" b="b"/>
              <a:pathLst>
                <a:path w="2803" h="2770" extrusionOk="0">
                  <a:moveTo>
                    <a:pt x="2536" y="1"/>
                  </a:moveTo>
                  <a:lnTo>
                    <a:pt x="1" y="234"/>
                  </a:lnTo>
                  <a:lnTo>
                    <a:pt x="268" y="2769"/>
                  </a:lnTo>
                  <a:lnTo>
                    <a:pt x="2803" y="2502"/>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0"/>
            <p:cNvSpPr/>
            <p:nvPr/>
          </p:nvSpPr>
          <p:spPr>
            <a:xfrm>
              <a:off x="7089675" y="3971600"/>
              <a:ext cx="70075" cy="69225"/>
            </a:xfrm>
            <a:custGeom>
              <a:avLst/>
              <a:gdLst/>
              <a:ahLst/>
              <a:cxnLst/>
              <a:rect l="l" t="t" r="r" b="b"/>
              <a:pathLst>
                <a:path w="2803" h="2769" extrusionOk="0">
                  <a:moveTo>
                    <a:pt x="2536" y="0"/>
                  </a:moveTo>
                  <a:lnTo>
                    <a:pt x="1" y="234"/>
                  </a:lnTo>
                  <a:lnTo>
                    <a:pt x="201" y="2769"/>
                  </a:lnTo>
                  <a:lnTo>
                    <a:pt x="2803"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0"/>
            <p:cNvSpPr/>
            <p:nvPr/>
          </p:nvSpPr>
          <p:spPr>
            <a:xfrm>
              <a:off x="7026300" y="3977425"/>
              <a:ext cx="68400" cy="69250"/>
            </a:xfrm>
            <a:custGeom>
              <a:avLst/>
              <a:gdLst/>
              <a:ahLst/>
              <a:cxnLst/>
              <a:rect l="l" t="t" r="r" b="b"/>
              <a:pathLst>
                <a:path w="2736" h="2770" extrusionOk="0">
                  <a:moveTo>
                    <a:pt x="2536" y="1"/>
                  </a:moveTo>
                  <a:lnTo>
                    <a:pt x="1" y="267"/>
                  </a:lnTo>
                  <a:lnTo>
                    <a:pt x="201" y="2769"/>
                  </a:lnTo>
                  <a:lnTo>
                    <a:pt x="2736" y="2536"/>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0"/>
            <p:cNvSpPr/>
            <p:nvPr/>
          </p:nvSpPr>
          <p:spPr>
            <a:xfrm>
              <a:off x="6962100" y="3984100"/>
              <a:ext cx="69225" cy="68400"/>
            </a:xfrm>
            <a:custGeom>
              <a:avLst/>
              <a:gdLst/>
              <a:ahLst/>
              <a:cxnLst/>
              <a:rect l="l" t="t" r="r" b="b"/>
              <a:pathLst>
                <a:path w="2769" h="2736" extrusionOk="0">
                  <a:moveTo>
                    <a:pt x="2569" y="0"/>
                  </a:moveTo>
                  <a:lnTo>
                    <a:pt x="0" y="201"/>
                  </a:lnTo>
                  <a:lnTo>
                    <a:pt x="234" y="2736"/>
                  </a:lnTo>
                  <a:lnTo>
                    <a:pt x="2769" y="2502"/>
                  </a:lnTo>
                  <a:lnTo>
                    <a:pt x="25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0"/>
            <p:cNvSpPr/>
            <p:nvPr/>
          </p:nvSpPr>
          <p:spPr>
            <a:xfrm>
              <a:off x="6898725" y="3989100"/>
              <a:ext cx="69225" cy="68400"/>
            </a:xfrm>
            <a:custGeom>
              <a:avLst/>
              <a:gdLst/>
              <a:ahLst/>
              <a:cxnLst/>
              <a:rect l="l" t="t" r="r" b="b"/>
              <a:pathLst>
                <a:path w="2769" h="2736" extrusionOk="0">
                  <a:moveTo>
                    <a:pt x="2535" y="1"/>
                  </a:moveTo>
                  <a:lnTo>
                    <a:pt x="0" y="234"/>
                  </a:lnTo>
                  <a:lnTo>
                    <a:pt x="200" y="2736"/>
                  </a:lnTo>
                  <a:lnTo>
                    <a:pt x="2769"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0"/>
            <p:cNvSpPr/>
            <p:nvPr/>
          </p:nvSpPr>
          <p:spPr>
            <a:xfrm>
              <a:off x="6840350" y="4057475"/>
              <a:ext cx="70075" cy="70075"/>
            </a:xfrm>
            <a:custGeom>
              <a:avLst/>
              <a:gdLst/>
              <a:ahLst/>
              <a:cxnLst/>
              <a:rect l="l" t="t" r="r" b="b"/>
              <a:pathLst>
                <a:path w="2803" h="2803" extrusionOk="0">
                  <a:moveTo>
                    <a:pt x="2535" y="1"/>
                  </a:moveTo>
                  <a:lnTo>
                    <a:pt x="0" y="268"/>
                  </a:lnTo>
                  <a:lnTo>
                    <a:pt x="267" y="2803"/>
                  </a:lnTo>
                  <a:lnTo>
                    <a:pt x="2802"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0"/>
            <p:cNvSpPr/>
            <p:nvPr/>
          </p:nvSpPr>
          <p:spPr>
            <a:xfrm>
              <a:off x="6782800" y="4127525"/>
              <a:ext cx="70075" cy="69250"/>
            </a:xfrm>
            <a:custGeom>
              <a:avLst/>
              <a:gdLst/>
              <a:ahLst/>
              <a:cxnLst/>
              <a:rect l="l" t="t" r="r" b="b"/>
              <a:pathLst>
                <a:path w="2803" h="2770" extrusionOk="0">
                  <a:moveTo>
                    <a:pt x="2569" y="1"/>
                  </a:moveTo>
                  <a:lnTo>
                    <a:pt x="0" y="201"/>
                  </a:lnTo>
                  <a:lnTo>
                    <a:pt x="267" y="2770"/>
                  </a:lnTo>
                  <a:lnTo>
                    <a:pt x="2802" y="2503"/>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0"/>
            <p:cNvSpPr/>
            <p:nvPr/>
          </p:nvSpPr>
          <p:spPr>
            <a:xfrm>
              <a:off x="6724425" y="4196750"/>
              <a:ext cx="70075" cy="68400"/>
            </a:xfrm>
            <a:custGeom>
              <a:avLst/>
              <a:gdLst/>
              <a:ahLst/>
              <a:cxnLst/>
              <a:rect l="l" t="t" r="r" b="b"/>
              <a:pathLst>
                <a:path w="2803" h="2736" extrusionOk="0">
                  <a:moveTo>
                    <a:pt x="2602" y="1"/>
                  </a:moveTo>
                  <a:lnTo>
                    <a:pt x="0" y="234"/>
                  </a:lnTo>
                  <a:lnTo>
                    <a:pt x="267" y="2736"/>
                  </a:lnTo>
                  <a:lnTo>
                    <a:pt x="2802" y="2536"/>
                  </a:lnTo>
                  <a:lnTo>
                    <a:pt x="26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0"/>
            <p:cNvSpPr/>
            <p:nvPr/>
          </p:nvSpPr>
          <p:spPr>
            <a:xfrm>
              <a:off x="6731100" y="4260125"/>
              <a:ext cx="70075" cy="68400"/>
            </a:xfrm>
            <a:custGeom>
              <a:avLst/>
              <a:gdLst/>
              <a:ahLst/>
              <a:cxnLst/>
              <a:rect l="l" t="t" r="r" b="b"/>
              <a:pathLst>
                <a:path w="2803" h="2736" extrusionOk="0">
                  <a:moveTo>
                    <a:pt x="2535" y="1"/>
                  </a:moveTo>
                  <a:lnTo>
                    <a:pt x="0" y="201"/>
                  </a:lnTo>
                  <a:lnTo>
                    <a:pt x="234" y="2736"/>
                  </a:lnTo>
                  <a:lnTo>
                    <a:pt x="2802"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0"/>
            <p:cNvSpPr/>
            <p:nvPr/>
          </p:nvSpPr>
          <p:spPr>
            <a:xfrm>
              <a:off x="6736925" y="4323500"/>
              <a:ext cx="69250" cy="68425"/>
            </a:xfrm>
            <a:custGeom>
              <a:avLst/>
              <a:gdLst/>
              <a:ahLst/>
              <a:cxnLst/>
              <a:rect l="l" t="t" r="r" b="b"/>
              <a:pathLst>
                <a:path w="2770" h="2737" extrusionOk="0">
                  <a:moveTo>
                    <a:pt x="2569" y="1"/>
                  </a:moveTo>
                  <a:lnTo>
                    <a:pt x="1" y="201"/>
                  </a:lnTo>
                  <a:lnTo>
                    <a:pt x="234" y="2736"/>
                  </a:lnTo>
                  <a:lnTo>
                    <a:pt x="2769" y="2503"/>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0"/>
            <p:cNvSpPr/>
            <p:nvPr/>
          </p:nvSpPr>
          <p:spPr>
            <a:xfrm>
              <a:off x="6742775" y="4386050"/>
              <a:ext cx="69225" cy="70075"/>
            </a:xfrm>
            <a:custGeom>
              <a:avLst/>
              <a:gdLst/>
              <a:ahLst/>
              <a:cxnLst/>
              <a:rect l="l" t="t" r="r" b="b"/>
              <a:pathLst>
                <a:path w="2769" h="2803" extrusionOk="0">
                  <a:moveTo>
                    <a:pt x="2535" y="1"/>
                  </a:moveTo>
                  <a:lnTo>
                    <a:pt x="0" y="234"/>
                  </a:lnTo>
                  <a:lnTo>
                    <a:pt x="234" y="2803"/>
                  </a:lnTo>
                  <a:lnTo>
                    <a:pt x="2769"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0"/>
            <p:cNvSpPr/>
            <p:nvPr/>
          </p:nvSpPr>
          <p:spPr>
            <a:xfrm>
              <a:off x="6748600" y="4449425"/>
              <a:ext cx="70075" cy="69250"/>
            </a:xfrm>
            <a:custGeom>
              <a:avLst/>
              <a:gdLst/>
              <a:ahLst/>
              <a:cxnLst/>
              <a:rect l="l" t="t" r="r" b="b"/>
              <a:pathLst>
                <a:path w="2803" h="2770" extrusionOk="0">
                  <a:moveTo>
                    <a:pt x="2536" y="1"/>
                  </a:moveTo>
                  <a:lnTo>
                    <a:pt x="1" y="268"/>
                  </a:lnTo>
                  <a:lnTo>
                    <a:pt x="268" y="2769"/>
                  </a:lnTo>
                  <a:lnTo>
                    <a:pt x="2803" y="2569"/>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0"/>
            <p:cNvSpPr/>
            <p:nvPr/>
          </p:nvSpPr>
          <p:spPr>
            <a:xfrm>
              <a:off x="6755275" y="4513650"/>
              <a:ext cx="68400" cy="68400"/>
            </a:xfrm>
            <a:custGeom>
              <a:avLst/>
              <a:gdLst/>
              <a:ahLst/>
              <a:cxnLst/>
              <a:rect l="l" t="t" r="r" b="b"/>
              <a:pathLst>
                <a:path w="2736" h="2736" extrusionOk="0">
                  <a:moveTo>
                    <a:pt x="2536" y="0"/>
                  </a:moveTo>
                  <a:lnTo>
                    <a:pt x="1" y="200"/>
                  </a:lnTo>
                  <a:lnTo>
                    <a:pt x="201" y="2736"/>
                  </a:lnTo>
                  <a:lnTo>
                    <a:pt x="2736" y="2502"/>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0"/>
            <p:cNvSpPr/>
            <p:nvPr/>
          </p:nvSpPr>
          <p:spPr>
            <a:xfrm>
              <a:off x="6760275" y="4576200"/>
              <a:ext cx="69250" cy="69225"/>
            </a:xfrm>
            <a:custGeom>
              <a:avLst/>
              <a:gdLst/>
              <a:ahLst/>
              <a:cxnLst/>
              <a:rect l="l" t="t" r="r" b="b"/>
              <a:pathLst>
                <a:path w="2770" h="2769" extrusionOk="0">
                  <a:moveTo>
                    <a:pt x="2536" y="0"/>
                  </a:moveTo>
                  <a:lnTo>
                    <a:pt x="1" y="234"/>
                  </a:lnTo>
                  <a:lnTo>
                    <a:pt x="234" y="2769"/>
                  </a:lnTo>
                  <a:lnTo>
                    <a:pt x="2769"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0"/>
            <p:cNvSpPr/>
            <p:nvPr/>
          </p:nvSpPr>
          <p:spPr>
            <a:xfrm>
              <a:off x="6766125" y="4639575"/>
              <a:ext cx="70075" cy="68400"/>
            </a:xfrm>
            <a:custGeom>
              <a:avLst/>
              <a:gdLst/>
              <a:ahLst/>
              <a:cxnLst/>
              <a:rect l="l" t="t" r="r" b="b"/>
              <a:pathLst>
                <a:path w="2803" h="2736" extrusionOk="0">
                  <a:moveTo>
                    <a:pt x="2535" y="0"/>
                  </a:moveTo>
                  <a:lnTo>
                    <a:pt x="0" y="234"/>
                  </a:lnTo>
                  <a:lnTo>
                    <a:pt x="267" y="2736"/>
                  </a:lnTo>
                  <a:lnTo>
                    <a:pt x="2802" y="2535"/>
                  </a:lnTo>
                  <a:lnTo>
                    <a:pt x="25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0"/>
            <p:cNvSpPr/>
            <p:nvPr/>
          </p:nvSpPr>
          <p:spPr>
            <a:xfrm>
              <a:off x="6836175" y="4697100"/>
              <a:ext cx="69225" cy="68425"/>
            </a:xfrm>
            <a:custGeom>
              <a:avLst/>
              <a:gdLst/>
              <a:ahLst/>
              <a:cxnLst/>
              <a:rect l="l" t="t" r="r" b="b"/>
              <a:pathLst>
                <a:path w="2769" h="2737" extrusionOk="0">
                  <a:moveTo>
                    <a:pt x="2535" y="1"/>
                  </a:moveTo>
                  <a:lnTo>
                    <a:pt x="0" y="234"/>
                  </a:lnTo>
                  <a:lnTo>
                    <a:pt x="200" y="2736"/>
                  </a:lnTo>
                  <a:lnTo>
                    <a:pt x="2769"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0"/>
            <p:cNvSpPr/>
            <p:nvPr/>
          </p:nvSpPr>
          <p:spPr>
            <a:xfrm>
              <a:off x="6905375" y="4753825"/>
              <a:ext cx="69250" cy="69225"/>
            </a:xfrm>
            <a:custGeom>
              <a:avLst/>
              <a:gdLst/>
              <a:ahLst/>
              <a:cxnLst/>
              <a:rect l="l" t="t" r="r" b="b"/>
              <a:pathLst>
                <a:path w="2770" h="2769" extrusionOk="0">
                  <a:moveTo>
                    <a:pt x="2536" y="0"/>
                  </a:moveTo>
                  <a:lnTo>
                    <a:pt x="1" y="267"/>
                  </a:lnTo>
                  <a:lnTo>
                    <a:pt x="234" y="2769"/>
                  </a:lnTo>
                  <a:lnTo>
                    <a:pt x="2770" y="2569"/>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0"/>
            <p:cNvSpPr/>
            <p:nvPr/>
          </p:nvSpPr>
          <p:spPr>
            <a:xfrm>
              <a:off x="6974600" y="4811350"/>
              <a:ext cx="70075" cy="70075"/>
            </a:xfrm>
            <a:custGeom>
              <a:avLst/>
              <a:gdLst/>
              <a:ahLst/>
              <a:cxnLst/>
              <a:rect l="l" t="t" r="r" b="b"/>
              <a:pathLst>
                <a:path w="2803" h="2803" extrusionOk="0">
                  <a:moveTo>
                    <a:pt x="2536" y="1"/>
                  </a:moveTo>
                  <a:lnTo>
                    <a:pt x="1" y="268"/>
                  </a:lnTo>
                  <a:lnTo>
                    <a:pt x="267" y="2803"/>
                  </a:lnTo>
                  <a:lnTo>
                    <a:pt x="2803" y="2536"/>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0"/>
            <p:cNvSpPr/>
            <p:nvPr/>
          </p:nvSpPr>
          <p:spPr>
            <a:xfrm>
              <a:off x="7037975" y="4806350"/>
              <a:ext cx="70075" cy="68400"/>
            </a:xfrm>
            <a:custGeom>
              <a:avLst/>
              <a:gdLst/>
              <a:ahLst/>
              <a:cxnLst/>
              <a:rect l="l" t="t" r="r" b="b"/>
              <a:pathLst>
                <a:path w="2803" h="2736" extrusionOk="0">
                  <a:moveTo>
                    <a:pt x="2569" y="1"/>
                  </a:moveTo>
                  <a:lnTo>
                    <a:pt x="1" y="201"/>
                  </a:lnTo>
                  <a:lnTo>
                    <a:pt x="268" y="2736"/>
                  </a:lnTo>
                  <a:lnTo>
                    <a:pt x="2803" y="2502"/>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0"/>
            <p:cNvSpPr/>
            <p:nvPr/>
          </p:nvSpPr>
          <p:spPr>
            <a:xfrm>
              <a:off x="7097200" y="4736300"/>
              <a:ext cx="68400" cy="70075"/>
            </a:xfrm>
            <a:custGeom>
              <a:avLst/>
              <a:gdLst/>
              <a:ahLst/>
              <a:cxnLst/>
              <a:rect l="l" t="t" r="r" b="b"/>
              <a:pathLst>
                <a:path w="2736" h="2803" extrusionOk="0">
                  <a:moveTo>
                    <a:pt x="2535" y="1"/>
                  </a:moveTo>
                  <a:lnTo>
                    <a:pt x="0" y="268"/>
                  </a:lnTo>
                  <a:lnTo>
                    <a:pt x="200" y="2803"/>
                  </a:lnTo>
                  <a:lnTo>
                    <a:pt x="2735"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0"/>
            <p:cNvSpPr/>
            <p:nvPr/>
          </p:nvSpPr>
          <p:spPr>
            <a:xfrm>
              <a:off x="7160575" y="4731300"/>
              <a:ext cx="68400" cy="68400"/>
            </a:xfrm>
            <a:custGeom>
              <a:avLst/>
              <a:gdLst/>
              <a:ahLst/>
              <a:cxnLst/>
              <a:rect l="l" t="t" r="r" b="b"/>
              <a:pathLst>
                <a:path w="2736" h="2736" extrusionOk="0">
                  <a:moveTo>
                    <a:pt x="2535" y="1"/>
                  </a:moveTo>
                  <a:lnTo>
                    <a:pt x="0" y="201"/>
                  </a:lnTo>
                  <a:lnTo>
                    <a:pt x="200" y="2736"/>
                  </a:lnTo>
                  <a:lnTo>
                    <a:pt x="2735" y="2502"/>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0"/>
            <p:cNvSpPr/>
            <p:nvPr/>
          </p:nvSpPr>
          <p:spPr>
            <a:xfrm>
              <a:off x="7218100" y="4661250"/>
              <a:ext cx="69250" cy="70075"/>
            </a:xfrm>
            <a:custGeom>
              <a:avLst/>
              <a:gdLst/>
              <a:ahLst/>
              <a:cxnLst/>
              <a:rect l="l" t="t" r="r" b="b"/>
              <a:pathLst>
                <a:path w="2770" h="2803" extrusionOk="0">
                  <a:moveTo>
                    <a:pt x="2536" y="1"/>
                  </a:moveTo>
                  <a:lnTo>
                    <a:pt x="1" y="267"/>
                  </a:lnTo>
                  <a:lnTo>
                    <a:pt x="234" y="2803"/>
                  </a:lnTo>
                  <a:lnTo>
                    <a:pt x="2769" y="2536"/>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0"/>
            <p:cNvSpPr/>
            <p:nvPr/>
          </p:nvSpPr>
          <p:spPr>
            <a:xfrm>
              <a:off x="7274825" y="4592875"/>
              <a:ext cx="70075" cy="68400"/>
            </a:xfrm>
            <a:custGeom>
              <a:avLst/>
              <a:gdLst/>
              <a:ahLst/>
              <a:cxnLst/>
              <a:rect l="l" t="t" r="r" b="b"/>
              <a:pathLst>
                <a:path w="2803" h="2736" extrusionOk="0">
                  <a:moveTo>
                    <a:pt x="2569" y="0"/>
                  </a:moveTo>
                  <a:lnTo>
                    <a:pt x="0" y="234"/>
                  </a:lnTo>
                  <a:lnTo>
                    <a:pt x="267" y="2736"/>
                  </a:lnTo>
                  <a:lnTo>
                    <a:pt x="2802" y="2535"/>
                  </a:lnTo>
                  <a:lnTo>
                    <a:pt x="25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0"/>
            <p:cNvSpPr/>
            <p:nvPr/>
          </p:nvSpPr>
          <p:spPr>
            <a:xfrm>
              <a:off x="7333200" y="4523650"/>
              <a:ext cx="70075" cy="69250"/>
            </a:xfrm>
            <a:custGeom>
              <a:avLst/>
              <a:gdLst/>
              <a:ahLst/>
              <a:cxnLst/>
              <a:rect l="l" t="t" r="r" b="b"/>
              <a:pathLst>
                <a:path w="2803" h="2770" extrusionOk="0">
                  <a:moveTo>
                    <a:pt x="2569" y="1"/>
                  </a:moveTo>
                  <a:lnTo>
                    <a:pt x="0" y="201"/>
                  </a:lnTo>
                  <a:lnTo>
                    <a:pt x="234" y="2769"/>
                  </a:lnTo>
                  <a:lnTo>
                    <a:pt x="2802" y="2502"/>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0"/>
            <p:cNvSpPr/>
            <p:nvPr/>
          </p:nvSpPr>
          <p:spPr>
            <a:xfrm>
              <a:off x="7397400" y="4516975"/>
              <a:ext cx="69250" cy="69250"/>
            </a:xfrm>
            <a:custGeom>
              <a:avLst/>
              <a:gdLst/>
              <a:ahLst/>
              <a:cxnLst/>
              <a:rect l="l" t="t" r="r" b="b"/>
              <a:pathLst>
                <a:path w="2770" h="2770" extrusionOk="0">
                  <a:moveTo>
                    <a:pt x="2536" y="1"/>
                  </a:moveTo>
                  <a:lnTo>
                    <a:pt x="1" y="268"/>
                  </a:lnTo>
                  <a:lnTo>
                    <a:pt x="234" y="2769"/>
                  </a:lnTo>
                  <a:lnTo>
                    <a:pt x="2769" y="2569"/>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0"/>
            <p:cNvSpPr/>
            <p:nvPr/>
          </p:nvSpPr>
          <p:spPr>
            <a:xfrm>
              <a:off x="7460775" y="4511150"/>
              <a:ext cx="70075" cy="70075"/>
            </a:xfrm>
            <a:custGeom>
              <a:avLst/>
              <a:gdLst/>
              <a:ahLst/>
              <a:cxnLst/>
              <a:rect l="l" t="t" r="r" b="b"/>
              <a:pathLst>
                <a:path w="2803" h="2803" extrusionOk="0">
                  <a:moveTo>
                    <a:pt x="2536" y="0"/>
                  </a:moveTo>
                  <a:lnTo>
                    <a:pt x="1" y="234"/>
                  </a:lnTo>
                  <a:lnTo>
                    <a:pt x="234" y="2802"/>
                  </a:lnTo>
                  <a:lnTo>
                    <a:pt x="2803"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0"/>
            <p:cNvSpPr/>
            <p:nvPr/>
          </p:nvSpPr>
          <p:spPr>
            <a:xfrm>
              <a:off x="7489125" y="4126700"/>
              <a:ext cx="69250" cy="68400"/>
            </a:xfrm>
            <a:custGeom>
              <a:avLst/>
              <a:gdLst/>
              <a:ahLst/>
              <a:cxnLst/>
              <a:rect l="l" t="t" r="r" b="b"/>
              <a:pathLst>
                <a:path w="2770" h="2736" extrusionOk="0">
                  <a:moveTo>
                    <a:pt x="2536" y="1"/>
                  </a:moveTo>
                  <a:lnTo>
                    <a:pt x="1" y="201"/>
                  </a:lnTo>
                  <a:lnTo>
                    <a:pt x="234" y="2736"/>
                  </a:lnTo>
                  <a:lnTo>
                    <a:pt x="2770" y="2502"/>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0"/>
            <p:cNvSpPr/>
            <p:nvPr/>
          </p:nvSpPr>
          <p:spPr>
            <a:xfrm>
              <a:off x="7552525" y="4120025"/>
              <a:ext cx="70075" cy="69250"/>
            </a:xfrm>
            <a:custGeom>
              <a:avLst/>
              <a:gdLst/>
              <a:ahLst/>
              <a:cxnLst/>
              <a:rect l="l" t="t" r="r" b="b"/>
              <a:pathLst>
                <a:path w="2803" h="2770" extrusionOk="0">
                  <a:moveTo>
                    <a:pt x="2535" y="1"/>
                  </a:moveTo>
                  <a:lnTo>
                    <a:pt x="0" y="268"/>
                  </a:lnTo>
                  <a:lnTo>
                    <a:pt x="234" y="2769"/>
                  </a:lnTo>
                  <a:lnTo>
                    <a:pt x="2802" y="2536"/>
                  </a:lnTo>
                  <a:lnTo>
                    <a:pt x="2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0"/>
            <p:cNvSpPr/>
            <p:nvPr/>
          </p:nvSpPr>
          <p:spPr>
            <a:xfrm>
              <a:off x="7610900" y="4051650"/>
              <a:ext cx="68400" cy="68400"/>
            </a:xfrm>
            <a:custGeom>
              <a:avLst/>
              <a:gdLst/>
              <a:ahLst/>
              <a:cxnLst/>
              <a:rect l="l" t="t" r="r" b="b"/>
              <a:pathLst>
                <a:path w="2736" h="2736" extrusionOk="0">
                  <a:moveTo>
                    <a:pt x="2535" y="0"/>
                  </a:moveTo>
                  <a:lnTo>
                    <a:pt x="0" y="201"/>
                  </a:lnTo>
                  <a:lnTo>
                    <a:pt x="200" y="2736"/>
                  </a:lnTo>
                  <a:lnTo>
                    <a:pt x="2735" y="2502"/>
                  </a:lnTo>
                  <a:lnTo>
                    <a:pt x="25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0"/>
            <p:cNvSpPr/>
            <p:nvPr/>
          </p:nvSpPr>
          <p:spPr>
            <a:xfrm>
              <a:off x="7668425" y="3981600"/>
              <a:ext cx="69250" cy="70075"/>
            </a:xfrm>
            <a:custGeom>
              <a:avLst/>
              <a:gdLst/>
              <a:ahLst/>
              <a:cxnLst/>
              <a:rect l="l" t="t" r="r" b="b"/>
              <a:pathLst>
                <a:path w="2770" h="2803" extrusionOk="0">
                  <a:moveTo>
                    <a:pt x="2536" y="0"/>
                  </a:moveTo>
                  <a:lnTo>
                    <a:pt x="1" y="267"/>
                  </a:lnTo>
                  <a:lnTo>
                    <a:pt x="234" y="2802"/>
                  </a:lnTo>
                  <a:lnTo>
                    <a:pt x="2769" y="2536"/>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0"/>
            <p:cNvSpPr/>
            <p:nvPr/>
          </p:nvSpPr>
          <p:spPr>
            <a:xfrm>
              <a:off x="7725125" y="3912375"/>
              <a:ext cx="70075" cy="69250"/>
            </a:xfrm>
            <a:custGeom>
              <a:avLst/>
              <a:gdLst/>
              <a:ahLst/>
              <a:cxnLst/>
              <a:rect l="l" t="t" r="r" b="b"/>
              <a:pathLst>
                <a:path w="2803" h="2770" extrusionOk="0">
                  <a:moveTo>
                    <a:pt x="2569" y="1"/>
                  </a:moveTo>
                  <a:lnTo>
                    <a:pt x="1" y="268"/>
                  </a:lnTo>
                  <a:lnTo>
                    <a:pt x="268" y="2769"/>
                  </a:lnTo>
                  <a:lnTo>
                    <a:pt x="2803" y="2569"/>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0"/>
            <p:cNvSpPr/>
            <p:nvPr/>
          </p:nvSpPr>
          <p:spPr>
            <a:xfrm>
              <a:off x="7789350" y="3906550"/>
              <a:ext cx="69250" cy="70075"/>
            </a:xfrm>
            <a:custGeom>
              <a:avLst/>
              <a:gdLst/>
              <a:ahLst/>
              <a:cxnLst/>
              <a:rect l="l" t="t" r="r" b="b"/>
              <a:pathLst>
                <a:path w="2770" h="2803" extrusionOk="0">
                  <a:moveTo>
                    <a:pt x="2536" y="0"/>
                  </a:moveTo>
                  <a:lnTo>
                    <a:pt x="0" y="234"/>
                  </a:lnTo>
                  <a:lnTo>
                    <a:pt x="234" y="2802"/>
                  </a:lnTo>
                  <a:lnTo>
                    <a:pt x="2769"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0"/>
            <p:cNvSpPr/>
            <p:nvPr/>
          </p:nvSpPr>
          <p:spPr>
            <a:xfrm>
              <a:off x="7852725" y="3901550"/>
              <a:ext cx="70075" cy="68400"/>
            </a:xfrm>
            <a:custGeom>
              <a:avLst/>
              <a:gdLst/>
              <a:ahLst/>
              <a:cxnLst/>
              <a:rect l="l" t="t" r="r" b="b"/>
              <a:pathLst>
                <a:path w="2803" h="2736" extrusionOk="0">
                  <a:moveTo>
                    <a:pt x="2536" y="0"/>
                  </a:moveTo>
                  <a:lnTo>
                    <a:pt x="1" y="200"/>
                  </a:lnTo>
                  <a:lnTo>
                    <a:pt x="234" y="2735"/>
                  </a:lnTo>
                  <a:lnTo>
                    <a:pt x="2803"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0"/>
            <p:cNvSpPr/>
            <p:nvPr/>
          </p:nvSpPr>
          <p:spPr>
            <a:xfrm>
              <a:off x="7916100" y="3894875"/>
              <a:ext cx="70075" cy="70075"/>
            </a:xfrm>
            <a:custGeom>
              <a:avLst/>
              <a:gdLst/>
              <a:ahLst/>
              <a:cxnLst/>
              <a:rect l="l" t="t" r="r" b="b"/>
              <a:pathLst>
                <a:path w="2803" h="2803" extrusionOk="0">
                  <a:moveTo>
                    <a:pt x="2603" y="0"/>
                  </a:moveTo>
                  <a:lnTo>
                    <a:pt x="1" y="267"/>
                  </a:lnTo>
                  <a:lnTo>
                    <a:pt x="268" y="2802"/>
                  </a:lnTo>
                  <a:lnTo>
                    <a:pt x="2803" y="2569"/>
                  </a:lnTo>
                  <a:lnTo>
                    <a:pt x="26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0"/>
            <p:cNvSpPr/>
            <p:nvPr/>
          </p:nvSpPr>
          <p:spPr>
            <a:xfrm>
              <a:off x="7981150" y="3889875"/>
              <a:ext cx="68400" cy="69225"/>
            </a:xfrm>
            <a:custGeom>
              <a:avLst/>
              <a:gdLst/>
              <a:ahLst/>
              <a:cxnLst/>
              <a:rect l="l" t="t" r="r" b="b"/>
              <a:pathLst>
                <a:path w="2736" h="2769" extrusionOk="0">
                  <a:moveTo>
                    <a:pt x="2536" y="0"/>
                  </a:moveTo>
                  <a:lnTo>
                    <a:pt x="1" y="200"/>
                  </a:lnTo>
                  <a:lnTo>
                    <a:pt x="201" y="2769"/>
                  </a:lnTo>
                  <a:lnTo>
                    <a:pt x="2736" y="2502"/>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0"/>
            <p:cNvSpPr/>
            <p:nvPr/>
          </p:nvSpPr>
          <p:spPr>
            <a:xfrm>
              <a:off x="8049525" y="3947400"/>
              <a:ext cx="70075" cy="68425"/>
            </a:xfrm>
            <a:custGeom>
              <a:avLst/>
              <a:gdLst/>
              <a:ahLst/>
              <a:cxnLst/>
              <a:rect l="l" t="t" r="r" b="b"/>
              <a:pathLst>
                <a:path w="2803" h="2737" extrusionOk="0">
                  <a:moveTo>
                    <a:pt x="2536" y="1"/>
                  </a:moveTo>
                  <a:lnTo>
                    <a:pt x="1" y="201"/>
                  </a:lnTo>
                  <a:lnTo>
                    <a:pt x="268" y="2736"/>
                  </a:lnTo>
                  <a:lnTo>
                    <a:pt x="2803" y="2503"/>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0"/>
            <p:cNvSpPr/>
            <p:nvPr/>
          </p:nvSpPr>
          <p:spPr>
            <a:xfrm>
              <a:off x="8119575" y="4004950"/>
              <a:ext cx="70075" cy="68400"/>
            </a:xfrm>
            <a:custGeom>
              <a:avLst/>
              <a:gdLst/>
              <a:ahLst/>
              <a:cxnLst/>
              <a:rect l="l" t="t" r="r" b="b"/>
              <a:pathLst>
                <a:path w="2803" h="2736" extrusionOk="0">
                  <a:moveTo>
                    <a:pt x="2536" y="0"/>
                  </a:moveTo>
                  <a:lnTo>
                    <a:pt x="1" y="201"/>
                  </a:lnTo>
                  <a:lnTo>
                    <a:pt x="234" y="2736"/>
                  </a:lnTo>
                  <a:lnTo>
                    <a:pt x="2803" y="2502"/>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0"/>
            <p:cNvSpPr/>
            <p:nvPr/>
          </p:nvSpPr>
          <p:spPr>
            <a:xfrm>
              <a:off x="8189625" y="4061650"/>
              <a:ext cx="68425" cy="69250"/>
            </a:xfrm>
            <a:custGeom>
              <a:avLst/>
              <a:gdLst/>
              <a:ahLst/>
              <a:cxnLst/>
              <a:rect l="l" t="t" r="r" b="b"/>
              <a:pathLst>
                <a:path w="2737" h="2770" extrusionOk="0">
                  <a:moveTo>
                    <a:pt x="2536" y="1"/>
                  </a:moveTo>
                  <a:lnTo>
                    <a:pt x="1" y="234"/>
                  </a:lnTo>
                  <a:lnTo>
                    <a:pt x="201" y="2769"/>
                  </a:lnTo>
                  <a:lnTo>
                    <a:pt x="2736" y="2569"/>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0"/>
            <p:cNvSpPr/>
            <p:nvPr/>
          </p:nvSpPr>
          <p:spPr>
            <a:xfrm>
              <a:off x="8194650" y="4125875"/>
              <a:ext cx="70075" cy="68400"/>
            </a:xfrm>
            <a:custGeom>
              <a:avLst/>
              <a:gdLst/>
              <a:ahLst/>
              <a:cxnLst/>
              <a:rect l="l" t="t" r="r" b="b"/>
              <a:pathLst>
                <a:path w="2803" h="2736" extrusionOk="0">
                  <a:moveTo>
                    <a:pt x="2535" y="0"/>
                  </a:moveTo>
                  <a:lnTo>
                    <a:pt x="0" y="200"/>
                  </a:lnTo>
                  <a:lnTo>
                    <a:pt x="234" y="2735"/>
                  </a:lnTo>
                  <a:lnTo>
                    <a:pt x="2802" y="2502"/>
                  </a:lnTo>
                  <a:lnTo>
                    <a:pt x="25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0"/>
            <p:cNvSpPr/>
            <p:nvPr/>
          </p:nvSpPr>
          <p:spPr>
            <a:xfrm>
              <a:off x="8200475" y="4188400"/>
              <a:ext cx="70075" cy="69250"/>
            </a:xfrm>
            <a:custGeom>
              <a:avLst/>
              <a:gdLst/>
              <a:ahLst/>
              <a:cxnLst/>
              <a:rect l="l" t="t" r="r" b="b"/>
              <a:pathLst>
                <a:path w="2803" h="2770" extrusionOk="0">
                  <a:moveTo>
                    <a:pt x="2569" y="1"/>
                  </a:moveTo>
                  <a:lnTo>
                    <a:pt x="1" y="234"/>
                  </a:lnTo>
                  <a:lnTo>
                    <a:pt x="267" y="2770"/>
                  </a:lnTo>
                  <a:lnTo>
                    <a:pt x="2803" y="2536"/>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0"/>
            <p:cNvSpPr/>
            <p:nvPr/>
          </p:nvSpPr>
          <p:spPr>
            <a:xfrm>
              <a:off x="8207150" y="4251800"/>
              <a:ext cx="68400" cy="68400"/>
            </a:xfrm>
            <a:custGeom>
              <a:avLst/>
              <a:gdLst/>
              <a:ahLst/>
              <a:cxnLst/>
              <a:rect l="l" t="t" r="r" b="b"/>
              <a:pathLst>
                <a:path w="2736" h="2736" extrusionOk="0">
                  <a:moveTo>
                    <a:pt x="2536" y="0"/>
                  </a:moveTo>
                  <a:lnTo>
                    <a:pt x="0" y="234"/>
                  </a:lnTo>
                  <a:lnTo>
                    <a:pt x="201" y="2735"/>
                  </a:lnTo>
                  <a:lnTo>
                    <a:pt x="2736"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0"/>
            <p:cNvSpPr/>
            <p:nvPr/>
          </p:nvSpPr>
          <p:spPr>
            <a:xfrm>
              <a:off x="8212150" y="4315175"/>
              <a:ext cx="70075" cy="69225"/>
            </a:xfrm>
            <a:custGeom>
              <a:avLst/>
              <a:gdLst/>
              <a:ahLst/>
              <a:cxnLst/>
              <a:rect l="l" t="t" r="r" b="b"/>
              <a:pathLst>
                <a:path w="2803" h="2769" extrusionOk="0">
                  <a:moveTo>
                    <a:pt x="2536" y="0"/>
                  </a:moveTo>
                  <a:lnTo>
                    <a:pt x="1" y="200"/>
                  </a:lnTo>
                  <a:lnTo>
                    <a:pt x="267" y="2769"/>
                  </a:lnTo>
                  <a:lnTo>
                    <a:pt x="2803" y="2502"/>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0"/>
            <p:cNvSpPr/>
            <p:nvPr/>
          </p:nvSpPr>
          <p:spPr>
            <a:xfrm>
              <a:off x="8218825" y="4377725"/>
              <a:ext cx="69250" cy="70075"/>
            </a:xfrm>
            <a:custGeom>
              <a:avLst/>
              <a:gdLst/>
              <a:ahLst/>
              <a:cxnLst/>
              <a:rect l="l" t="t" r="r" b="b"/>
              <a:pathLst>
                <a:path w="2770" h="2803" extrusionOk="0">
                  <a:moveTo>
                    <a:pt x="2536" y="0"/>
                  </a:moveTo>
                  <a:lnTo>
                    <a:pt x="0" y="267"/>
                  </a:lnTo>
                  <a:lnTo>
                    <a:pt x="234" y="2802"/>
                  </a:lnTo>
                  <a:lnTo>
                    <a:pt x="2769"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0"/>
            <p:cNvSpPr/>
            <p:nvPr/>
          </p:nvSpPr>
          <p:spPr>
            <a:xfrm>
              <a:off x="8224650" y="4441100"/>
              <a:ext cx="69250" cy="69225"/>
            </a:xfrm>
            <a:custGeom>
              <a:avLst/>
              <a:gdLst/>
              <a:ahLst/>
              <a:cxnLst/>
              <a:rect l="l" t="t" r="r" b="b"/>
              <a:pathLst>
                <a:path w="2770" h="2769" extrusionOk="0">
                  <a:moveTo>
                    <a:pt x="2536" y="0"/>
                  </a:moveTo>
                  <a:lnTo>
                    <a:pt x="1" y="267"/>
                  </a:lnTo>
                  <a:lnTo>
                    <a:pt x="201" y="2769"/>
                  </a:lnTo>
                  <a:lnTo>
                    <a:pt x="2770" y="2569"/>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0"/>
            <p:cNvSpPr/>
            <p:nvPr/>
          </p:nvSpPr>
          <p:spPr>
            <a:xfrm>
              <a:off x="8229675" y="4505300"/>
              <a:ext cx="70075" cy="68400"/>
            </a:xfrm>
            <a:custGeom>
              <a:avLst/>
              <a:gdLst/>
              <a:ahLst/>
              <a:cxnLst/>
              <a:rect l="l" t="t" r="r" b="b"/>
              <a:pathLst>
                <a:path w="2803" h="2736" extrusionOk="0">
                  <a:moveTo>
                    <a:pt x="2569" y="1"/>
                  </a:moveTo>
                  <a:lnTo>
                    <a:pt x="0" y="201"/>
                  </a:lnTo>
                  <a:lnTo>
                    <a:pt x="267" y="2736"/>
                  </a:lnTo>
                  <a:lnTo>
                    <a:pt x="2802" y="2503"/>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0"/>
            <p:cNvSpPr/>
            <p:nvPr/>
          </p:nvSpPr>
          <p:spPr>
            <a:xfrm>
              <a:off x="8172950" y="4573700"/>
              <a:ext cx="68425" cy="69225"/>
            </a:xfrm>
            <a:custGeom>
              <a:avLst/>
              <a:gdLst/>
              <a:ahLst/>
              <a:cxnLst/>
              <a:rect l="l" t="t" r="r" b="b"/>
              <a:pathLst>
                <a:path w="2737" h="2769" extrusionOk="0">
                  <a:moveTo>
                    <a:pt x="2536" y="0"/>
                  </a:moveTo>
                  <a:lnTo>
                    <a:pt x="1" y="267"/>
                  </a:lnTo>
                  <a:lnTo>
                    <a:pt x="201" y="2769"/>
                  </a:lnTo>
                  <a:lnTo>
                    <a:pt x="2736"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0"/>
            <p:cNvSpPr/>
            <p:nvPr/>
          </p:nvSpPr>
          <p:spPr>
            <a:xfrm>
              <a:off x="8114575" y="4642900"/>
              <a:ext cx="69250" cy="69250"/>
            </a:xfrm>
            <a:custGeom>
              <a:avLst/>
              <a:gdLst/>
              <a:ahLst/>
              <a:cxnLst/>
              <a:rect l="l" t="t" r="r" b="b"/>
              <a:pathLst>
                <a:path w="2770" h="2770" extrusionOk="0">
                  <a:moveTo>
                    <a:pt x="2536" y="1"/>
                  </a:moveTo>
                  <a:lnTo>
                    <a:pt x="1" y="234"/>
                  </a:lnTo>
                  <a:lnTo>
                    <a:pt x="234" y="2769"/>
                  </a:lnTo>
                  <a:lnTo>
                    <a:pt x="2769" y="2536"/>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0"/>
            <p:cNvSpPr/>
            <p:nvPr/>
          </p:nvSpPr>
          <p:spPr>
            <a:xfrm>
              <a:off x="8057050" y="4712125"/>
              <a:ext cx="70075" cy="69225"/>
            </a:xfrm>
            <a:custGeom>
              <a:avLst/>
              <a:gdLst/>
              <a:ahLst/>
              <a:cxnLst/>
              <a:rect l="l" t="t" r="r" b="b"/>
              <a:pathLst>
                <a:path w="2803" h="2769" extrusionOk="0">
                  <a:moveTo>
                    <a:pt x="2535" y="0"/>
                  </a:moveTo>
                  <a:lnTo>
                    <a:pt x="0" y="234"/>
                  </a:lnTo>
                  <a:lnTo>
                    <a:pt x="234" y="2769"/>
                  </a:lnTo>
                  <a:lnTo>
                    <a:pt x="2802" y="2502"/>
                  </a:lnTo>
                  <a:lnTo>
                    <a:pt x="25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0"/>
            <p:cNvSpPr/>
            <p:nvPr/>
          </p:nvSpPr>
          <p:spPr>
            <a:xfrm>
              <a:off x="7993650" y="4717950"/>
              <a:ext cx="69250" cy="69250"/>
            </a:xfrm>
            <a:custGeom>
              <a:avLst/>
              <a:gdLst/>
              <a:ahLst/>
              <a:cxnLst/>
              <a:rect l="l" t="t" r="r" b="b"/>
              <a:pathLst>
                <a:path w="2770" h="2770" extrusionOk="0">
                  <a:moveTo>
                    <a:pt x="2536" y="1"/>
                  </a:moveTo>
                  <a:lnTo>
                    <a:pt x="1" y="234"/>
                  </a:lnTo>
                  <a:lnTo>
                    <a:pt x="234" y="2769"/>
                  </a:lnTo>
                  <a:lnTo>
                    <a:pt x="2770" y="2536"/>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0"/>
            <p:cNvSpPr/>
            <p:nvPr/>
          </p:nvSpPr>
          <p:spPr>
            <a:xfrm>
              <a:off x="7923600" y="4660425"/>
              <a:ext cx="70075" cy="70075"/>
            </a:xfrm>
            <a:custGeom>
              <a:avLst/>
              <a:gdLst/>
              <a:ahLst/>
              <a:cxnLst/>
              <a:rect l="l" t="t" r="r" b="b"/>
              <a:pathLst>
                <a:path w="2803" h="2803" extrusionOk="0">
                  <a:moveTo>
                    <a:pt x="2536" y="0"/>
                  </a:moveTo>
                  <a:lnTo>
                    <a:pt x="1" y="234"/>
                  </a:lnTo>
                  <a:lnTo>
                    <a:pt x="234" y="2802"/>
                  </a:lnTo>
                  <a:lnTo>
                    <a:pt x="2803"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0"/>
            <p:cNvSpPr/>
            <p:nvPr/>
          </p:nvSpPr>
          <p:spPr>
            <a:xfrm>
              <a:off x="7860225" y="4666250"/>
              <a:ext cx="69250" cy="69250"/>
            </a:xfrm>
            <a:custGeom>
              <a:avLst/>
              <a:gdLst/>
              <a:ahLst/>
              <a:cxnLst/>
              <a:rect l="l" t="t" r="r" b="b"/>
              <a:pathLst>
                <a:path w="2770" h="2770" extrusionOk="0">
                  <a:moveTo>
                    <a:pt x="2536" y="1"/>
                  </a:moveTo>
                  <a:lnTo>
                    <a:pt x="1" y="234"/>
                  </a:lnTo>
                  <a:lnTo>
                    <a:pt x="234" y="2769"/>
                  </a:lnTo>
                  <a:lnTo>
                    <a:pt x="2769" y="2569"/>
                  </a:lnTo>
                  <a:lnTo>
                    <a:pt x="2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0"/>
            <p:cNvSpPr/>
            <p:nvPr/>
          </p:nvSpPr>
          <p:spPr>
            <a:xfrm>
              <a:off x="7790175" y="4609550"/>
              <a:ext cx="70075" cy="68400"/>
            </a:xfrm>
            <a:custGeom>
              <a:avLst/>
              <a:gdLst/>
              <a:ahLst/>
              <a:cxnLst/>
              <a:rect l="l" t="t" r="r" b="b"/>
              <a:pathLst>
                <a:path w="2803" h="2736" extrusionOk="0">
                  <a:moveTo>
                    <a:pt x="2569" y="0"/>
                  </a:moveTo>
                  <a:lnTo>
                    <a:pt x="1" y="201"/>
                  </a:lnTo>
                  <a:lnTo>
                    <a:pt x="234" y="2736"/>
                  </a:lnTo>
                  <a:lnTo>
                    <a:pt x="2803" y="2502"/>
                  </a:lnTo>
                  <a:lnTo>
                    <a:pt x="25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0"/>
            <p:cNvSpPr/>
            <p:nvPr/>
          </p:nvSpPr>
          <p:spPr>
            <a:xfrm>
              <a:off x="7720975" y="4552000"/>
              <a:ext cx="69225" cy="68400"/>
            </a:xfrm>
            <a:custGeom>
              <a:avLst/>
              <a:gdLst/>
              <a:ahLst/>
              <a:cxnLst/>
              <a:rect l="l" t="t" r="r" b="b"/>
              <a:pathLst>
                <a:path w="2769" h="2736" extrusionOk="0">
                  <a:moveTo>
                    <a:pt x="2569" y="1"/>
                  </a:moveTo>
                  <a:lnTo>
                    <a:pt x="0" y="201"/>
                  </a:lnTo>
                  <a:lnTo>
                    <a:pt x="234" y="2736"/>
                  </a:lnTo>
                  <a:lnTo>
                    <a:pt x="2769" y="2503"/>
                  </a:lnTo>
                  <a:lnTo>
                    <a:pt x="2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0"/>
            <p:cNvSpPr/>
            <p:nvPr/>
          </p:nvSpPr>
          <p:spPr>
            <a:xfrm>
              <a:off x="7651750" y="4494475"/>
              <a:ext cx="69250" cy="69225"/>
            </a:xfrm>
            <a:custGeom>
              <a:avLst/>
              <a:gdLst/>
              <a:ahLst/>
              <a:cxnLst/>
              <a:rect l="l" t="t" r="r" b="b"/>
              <a:pathLst>
                <a:path w="2770" h="2769" extrusionOk="0">
                  <a:moveTo>
                    <a:pt x="2536" y="0"/>
                  </a:moveTo>
                  <a:lnTo>
                    <a:pt x="1" y="200"/>
                  </a:lnTo>
                  <a:lnTo>
                    <a:pt x="234" y="2769"/>
                  </a:lnTo>
                  <a:lnTo>
                    <a:pt x="2769" y="2502"/>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0"/>
            <p:cNvSpPr/>
            <p:nvPr/>
          </p:nvSpPr>
          <p:spPr>
            <a:xfrm>
              <a:off x="7587550" y="4499475"/>
              <a:ext cx="70075" cy="70075"/>
            </a:xfrm>
            <a:custGeom>
              <a:avLst/>
              <a:gdLst/>
              <a:ahLst/>
              <a:cxnLst/>
              <a:rect l="l" t="t" r="r" b="b"/>
              <a:pathLst>
                <a:path w="2803" h="2803" extrusionOk="0">
                  <a:moveTo>
                    <a:pt x="2569" y="0"/>
                  </a:moveTo>
                  <a:lnTo>
                    <a:pt x="0" y="267"/>
                  </a:lnTo>
                  <a:lnTo>
                    <a:pt x="267" y="2802"/>
                  </a:lnTo>
                  <a:lnTo>
                    <a:pt x="2802" y="2569"/>
                  </a:lnTo>
                  <a:lnTo>
                    <a:pt x="25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0"/>
            <p:cNvSpPr/>
            <p:nvPr/>
          </p:nvSpPr>
          <p:spPr>
            <a:xfrm>
              <a:off x="7524150" y="4506150"/>
              <a:ext cx="70075" cy="68400"/>
            </a:xfrm>
            <a:custGeom>
              <a:avLst/>
              <a:gdLst/>
              <a:ahLst/>
              <a:cxnLst/>
              <a:rect l="l" t="t" r="r" b="b"/>
              <a:pathLst>
                <a:path w="2803" h="2736" extrusionOk="0">
                  <a:moveTo>
                    <a:pt x="2536" y="0"/>
                  </a:moveTo>
                  <a:lnTo>
                    <a:pt x="1" y="200"/>
                  </a:lnTo>
                  <a:lnTo>
                    <a:pt x="268" y="2735"/>
                  </a:lnTo>
                  <a:lnTo>
                    <a:pt x="2803" y="2535"/>
                  </a:lnTo>
                  <a:lnTo>
                    <a:pt x="2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0"/>
            <p:cNvSpPr/>
            <p:nvPr/>
          </p:nvSpPr>
          <p:spPr>
            <a:xfrm>
              <a:off x="7761000" y="4155050"/>
              <a:ext cx="324425" cy="321925"/>
            </a:xfrm>
            <a:custGeom>
              <a:avLst/>
              <a:gdLst/>
              <a:ahLst/>
              <a:cxnLst/>
              <a:rect l="l" t="t" r="r" b="b"/>
              <a:pathLst>
                <a:path w="12977" h="12877" fill="none" extrusionOk="0">
                  <a:moveTo>
                    <a:pt x="10408" y="7339"/>
                  </a:moveTo>
                  <a:lnTo>
                    <a:pt x="12976" y="7072"/>
                  </a:lnTo>
                  <a:lnTo>
                    <a:pt x="12709" y="4571"/>
                  </a:lnTo>
                  <a:lnTo>
                    <a:pt x="10174" y="4771"/>
                  </a:lnTo>
                  <a:lnTo>
                    <a:pt x="9974" y="2269"/>
                  </a:lnTo>
                  <a:lnTo>
                    <a:pt x="7406" y="2502"/>
                  </a:lnTo>
                  <a:lnTo>
                    <a:pt x="7172" y="1"/>
                  </a:lnTo>
                  <a:lnTo>
                    <a:pt x="4637" y="201"/>
                  </a:lnTo>
                  <a:lnTo>
                    <a:pt x="4870" y="2736"/>
                  </a:lnTo>
                  <a:lnTo>
                    <a:pt x="2335" y="3003"/>
                  </a:lnTo>
                  <a:lnTo>
                    <a:pt x="2535" y="5505"/>
                  </a:lnTo>
                  <a:lnTo>
                    <a:pt x="0" y="5738"/>
                  </a:lnTo>
                  <a:lnTo>
                    <a:pt x="234" y="8273"/>
                  </a:lnTo>
                  <a:lnTo>
                    <a:pt x="2802" y="8040"/>
                  </a:lnTo>
                  <a:lnTo>
                    <a:pt x="3036" y="10575"/>
                  </a:lnTo>
                  <a:lnTo>
                    <a:pt x="5571" y="10308"/>
                  </a:lnTo>
                  <a:lnTo>
                    <a:pt x="5804" y="12877"/>
                  </a:lnTo>
                  <a:lnTo>
                    <a:pt x="8340" y="12610"/>
                  </a:lnTo>
                  <a:lnTo>
                    <a:pt x="8139" y="10075"/>
                  </a:lnTo>
                  <a:lnTo>
                    <a:pt x="10675" y="9874"/>
                  </a:lnTo>
                  <a:close/>
                </a:path>
              </a:pathLst>
            </a:custGeom>
            <a:noFill/>
            <a:ln w="108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0"/>
            <p:cNvSpPr/>
            <p:nvPr/>
          </p:nvSpPr>
          <p:spPr>
            <a:xfrm>
              <a:off x="6933750" y="4230950"/>
              <a:ext cx="323575" cy="321925"/>
            </a:xfrm>
            <a:custGeom>
              <a:avLst/>
              <a:gdLst/>
              <a:ahLst/>
              <a:cxnLst/>
              <a:rect l="l" t="t" r="r" b="b"/>
              <a:pathLst>
                <a:path w="12943" h="12877" fill="none" extrusionOk="0">
                  <a:moveTo>
                    <a:pt x="12943" y="7139"/>
                  </a:moveTo>
                  <a:lnTo>
                    <a:pt x="12742" y="4570"/>
                  </a:lnTo>
                  <a:lnTo>
                    <a:pt x="10207" y="4770"/>
                  </a:lnTo>
                  <a:lnTo>
                    <a:pt x="7639" y="5037"/>
                  </a:lnTo>
                  <a:lnTo>
                    <a:pt x="7405" y="2502"/>
                  </a:lnTo>
                  <a:lnTo>
                    <a:pt x="7138" y="0"/>
                  </a:lnTo>
                  <a:lnTo>
                    <a:pt x="4603" y="200"/>
                  </a:lnTo>
                  <a:lnTo>
                    <a:pt x="4870" y="2735"/>
                  </a:lnTo>
                  <a:lnTo>
                    <a:pt x="5104" y="5304"/>
                  </a:lnTo>
                  <a:lnTo>
                    <a:pt x="2569" y="5504"/>
                  </a:lnTo>
                  <a:lnTo>
                    <a:pt x="0" y="5738"/>
                  </a:lnTo>
                  <a:lnTo>
                    <a:pt x="234" y="8306"/>
                  </a:lnTo>
                  <a:lnTo>
                    <a:pt x="2769" y="8039"/>
                  </a:lnTo>
                  <a:lnTo>
                    <a:pt x="5304" y="7806"/>
                  </a:lnTo>
                  <a:lnTo>
                    <a:pt x="5571" y="10341"/>
                  </a:lnTo>
                  <a:lnTo>
                    <a:pt x="5804" y="12876"/>
                  </a:lnTo>
                  <a:lnTo>
                    <a:pt x="8373" y="12643"/>
                  </a:lnTo>
                  <a:lnTo>
                    <a:pt x="8106" y="10074"/>
                  </a:lnTo>
                  <a:lnTo>
                    <a:pt x="7872" y="7572"/>
                  </a:lnTo>
                  <a:lnTo>
                    <a:pt x="10407" y="7339"/>
                  </a:lnTo>
                  <a:close/>
                </a:path>
              </a:pathLst>
            </a:custGeom>
            <a:noFill/>
            <a:ln w="108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7" name="Google Shape;1977;p70"/>
          <p:cNvSpPr/>
          <p:nvPr/>
        </p:nvSpPr>
        <p:spPr>
          <a:xfrm>
            <a:off x="7684552" y="2454512"/>
            <a:ext cx="598040" cy="595979"/>
          </a:xfrm>
          <a:custGeom>
            <a:avLst/>
            <a:gdLst/>
            <a:ahLst/>
            <a:cxnLst/>
            <a:rect l="l" t="t" r="r" b="b"/>
            <a:pathLst>
              <a:path w="19148" h="19082" extrusionOk="0">
                <a:moveTo>
                  <a:pt x="9107" y="1"/>
                </a:moveTo>
                <a:lnTo>
                  <a:pt x="9107" y="1002"/>
                </a:lnTo>
                <a:lnTo>
                  <a:pt x="8073" y="1002"/>
                </a:lnTo>
                <a:lnTo>
                  <a:pt x="8073" y="2002"/>
                </a:lnTo>
                <a:lnTo>
                  <a:pt x="7072" y="2002"/>
                </a:lnTo>
                <a:lnTo>
                  <a:pt x="7072" y="3003"/>
                </a:lnTo>
                <a:lnTo>
                  <a:pt x="6071" y="3003"/>
                </a:lnTo>
                <a:lnTo>
                  <a:pt x="6071" y="4004"/>
                </a:lnTo>
                <a:lnTo>
                  <a:pt x="9107" y="4004"/>
                </a:lnTo>
                <a:lnTo>
                  <a:pt x="9107" y="5004"/>
                </a:lnTo>
                <a:lnTo>
                  <a:pt x="9107" y="6005"/>
                </a:lnTo>
                <a:lnTo>
                  <a:pt x="9107" y="7039"/>
                </a:lnTo>
                <a:lnTo>
                  <a:pt x="9107" y="8040"/>
                </a:lnTo>
                <a:lnTo>
                  <a:pt x="9107" y="9041"/>
                </a:lnTo>
                <a:lnTo>
                  <a:pt x="4070" y="9041"/>
                </a:lnTo>
                <a:lnTo>
                  <a:pt x="4070" y="8040"/>
                </a:lnTo>
                <a:lnTo>
                  <a:pt x="4070" y="7039"/>
                </a:lnTo>
                <a:lnTo>
                  <a:pt x="4070" y="6005"/>
                </a:lnTo>
                <a:lnTo>
                  <a:pt x="3069" y="6005"/>
                </a:lnTo>
                <a:lnTo>
                  <a:pt x="3069" y="7039"/>
                </a:lnTo>
                <a:lnTo>
                  <a:pt x="2069" y="7039"/>
                </a:lnTo>
                <a:lnTo>
                  <a:pt x="2069" y="8040"/>
                </a:lnTo>
                <a:lnTo>
                  <a:pt x="1068" y="8040"/>
                </a:lnTo>
                <a:lnTo>
                  <a:pt x="1068" y="9041"/>
                </a:lnTo>
                <a:lnTo>
                  <a:pt x="0" y="9041"/>
                </a:lnTo>
                <a:lnTo>
                  <a:pt x="0" y="10041"/>
                </a:lnTo>
                <a:lnTo>
                  <a:pt x="1068" y="10041"/>
                </a:lnTo>
                <a:lnTo>
                  <a:pt x="1068" y="11042"/>
                </a:lnTo>
                <a:lnTo>
                  <a:pt x="2069" y="11042"/>
                </a:lnTo>
                <a:lnTo>
                  <a:pt x="2069" y="12043"/>
                </a:lnTo>
                <a:lnTo>
                  <a:pt x="3069" y="12043"/>
                </a:lnTo>
                <a:lnTo>
                  <a:pt x="3069" y="13044"/>
                </a:lnTo>
                <a:lnTo>
                  <a:pt x="4070" y="13044"/>
                </a:lnTo>
                <a:lnTo>
                  <a:pt x="4070" y="12043"/>
                </a:lnTo>
                <a:lnTo>
                  <a:pt x="4070" y="11042"/>
                </a:lnTo>
                <a:lnTo>
                  <a:pt x="4070" y="10041"/>
                </a:lnTo>
                <a:lnTo>
                  <a:pt x="9107" y="10041"/>
                </a:lnTo>
                <a:lnTo>
                  <a:pt x="9107" y="11042"/>
                </a:lnTo>
                <a:lnTo>
                  <a:pt x="9107" y="12043"/>
                </a:lnTo>
                <a:lnTo>
                  <a:pt x="9107" y="13044"/>
                </a:lnTo>
                <a:lnTo>
                  <a:pt x="9107" y="14044"/>
                </a:lnTo>
                <a:lnTo>
                  <a:pt x="9107" y="15078"/>
                </a:lnTo>
                <a:lnTo>
                  <a:pt x="6071" y="15078"/>
                </a:lnTo>
                <a:lnTo>
                  <a:pt x="6071" y="16079"/>
                </a:lnTo>
                <a:lnTo>
                  <a:pt x="7072" y="16079"/>
                </a:lnTo>
                <a:lnTo>
                  <a:pt x="7072" y="17080"/>
                </a:lnTo>
                <a:lnTo>
                  <a:pt x="8073" y="17080"/>
                </a:lnTo>
                <a:lnTo>
                  <a:pt x="8073" y="18080"/>
                </a:lnTo>
                <a:lnTo>
                  <a:pt x="9107" y="18080"/>
                </a:lnTo>
                <a:lnTo>
                  <a:pt x="9107" y="19081"/>
                </a:lnTo>
                <a:lnTo>
                  <a:pt x="10108" y="19081"/>
                </a:lnTo>
                <a:lnTo>
                  <a:pt x="10108" y="18080"/>
                </a:lnTo>
                <a:lnTo>
                  <a:pt x="11108" y="18080"/>
                </a:lnTo>
                <a:lnTo>
                  <a:pt x="11108" y="17080"/>
                </a:lnTo>
                <a:lnTo>
                  <a:pt x="12109" y="17080"/>
                </a:lnTo>
                <a:lnTo>
                  <a:pt x="12109" y="16079"/>
                </a:lnTo>
                <a:lnTo>
                  <a:pt x="13110" y="16079"/>
                </a:lnTo>
                <a:lnTo>
                  <a:pt x="13110" y="15078"/>
                </a:lnTo>
                <a:lnTo>
                  <a:pt x="10108" y="15078"/>
                </a:lnTo>
                <a:lnTo>
                  <a:pt x="10108" y="14044"/>
                </a:lnTo>
                <a:lnTo>
                  <a:pt x="10108" y="13044"/>
                </a:lnTo>
                <a:lnTo>
                  <a:pt x="10108" y="12043"/>
                </a:lnTo>
                <a:lnTo>
                  <a:pt x="10108" y="11042"/>
                </a:lnTo>
                <a:lnTo>
                  <a:pt x="10108" y="10041"/>
                </a:lnTo>
                <a:lnTo>
                  <a:pt x="15111" y="10041"/>
                </a:lnTo>
                <a:lnTo>
                  <a:pt x="15111" y="11042"/>
                </a:lnTo>
                <a:lnTo>
                  <a:pt x="15111" y="12043"/>
                </a:lnTo>
                <a:lnTo>
                  <a:pt x="15111" y="13044"/>
                </a:lnTo>
                <a:lnTo>
                  <a:pt x="16112" y="13044"/>
                </a:lnTo>
                <a:lnTo>
                  <a:pt x="16112" y="12043"/>
                </a:lnTo>
                <a:lnTo>
                  <a:pt x="17146" y="12043"/>
                </a:lnTo>
                <a:lnTo>
                  <a:pt x="17146" y="11042"/>
                </a:lnTo>
                <a:lnTo>
                  <a:pt x="18147" y="11042"/>
                </a:lnTo>
                <a:lnTo>
                  <a:pt x="18147" y="10041"/>
                </a:lnTo>
                <a:lnTo>
                  <a:pt x="19147" y="10041"/>
                </a:lnTo>
                <a:lnTo>
                  <a:pt x="19147" y="9041"/>
                </a:lnTo>
                <a:lnTo>
                  <a:pt x="18147" y="9041"/>
                </a:lnTo>
                <a:lnTo>
                  <a:pt x="18147" y="8040"/>
                </a:lnTo>
                <a:lnTo>
                  <a:pt x="17146" y="8040"/>
                </a:lnTo>
                <a:lnTo>
                  <a:pt x="17146" y="7039"/>
                </a:lnTo>
                <a:lnTo>
                  <a:pt x="16112" y="7039"/>
                </a:lnTo>
                <a:lnTo>
                  <a:pt x="16112" y="6005"/>
                </a:lnTo>
                <a:lnTo>
                  <a:pt x="15111" y="6005"/>
                </a:lnTo>
                <a:lnTo>
                  <a:pt x="15111" y="7039"/>
                </a:lnTo>
                <a:lnTo>
                  <a:pt x="15111" y="8040"/>
                </a:lnTo>
                <a:lnTo>
                  <a:pt x="15111" y="9041"/>
                </a:lnTo>
                <a:lnTo>
                  <a:pt x="10108" y="9041"/>
                </a:lnTo>
                <a:lnTo>
                  <a:pt x="10108" y="8040"/>
                </a:lnTo>
                <a:lnTo>
                  <a:pt x="10108" y="7039"/>
                </a:lnTo>
                <a:lnTo>
                  <a:pt x="10108" y="6005"/>
                </a:lnTo>
                <a:lnTo>
                  <a:pt x="10108" y="5004"/>
                </a:lnTo>
                <a:lnTo>
                  <a:pt x="10108" y="4004"/>
                </a:lnTo>
                <a:lnTo>
                  <a:pt x="13110" y="4004"/>
                </a:lnTo>
                <a:lnTo>
                  <a:pt x="13110" y="3003"/>
                </a:lnTo>
                <a:lnTo>
                  <a:pt x="12109" y="3003"/>
                </a:lnTo>
                <a:lnTo>
                  <a:pt x="12109" y="2002"/>
                </a:lnTo>
                <a:lnTo>
                  <a:pt x="11108" y="2002"/>
                </a:lnTo>
                <a:lnTo>
                  <a:pt x="11108" y="1002"/>
                </a:lnTo>
                <a:lnTo>
                  <a:pt x="10108" y="1002"/>
                </a:lnTo>
                <a:lnTo>
                  <a:pt x="101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B66A6-ACD5-71E4-800B-45B71369880C}"/>
              </a:ext>
            </a:extLst>
          </p:cNvPr>
          <p:cNvSpPr>
            <a:spLocks noGrp="1"/>
          </p:cNvSpPr>
          <p:nvPr>
            <p:ph type="title"/>
          </p:nvPr>
        </p:nvSpPr>
        <p:spPr/>
        <p:txBody>
          <a:bodyPr/>
          <a:lstStyle/>
          <a:p>
            <a:r>
              <a:rPr lang="ro-RO" dirty="0" err="1"/>
              <a:t>Deployability</a:t>
            </a:r>
            <a:r>
              <a:rPr lang="ro-RO" dirty="0"/>
              <a:t> </a:t>
            </a:r>
            <a:r>
              <a:rPr lang="ro-RO" dirty="0" err="1"/>
              <a:t>Scenario</a:t>
            </a:r>
            <a:endParaRPr lang="en-US" dirty="0"/>
          </a:p>
        </p:txBody>
      </p:sp>
      <p:pic>
        <p:nvPicPr>
          <p:cNvPr id="5" name="Picture 4">
            <a:extLst>
              <a:ext uri="{FF2B5EF4-FFF2-40B4-BE49-F238E27FC236}">
                <a16:creationId xmlns:a16="http://schemas.microsoft.com/office/drawing/2014/main" id="{BDA01553-902F-21DE-4E5B-84C9A029C5CF}"/>
              </a:ext>
            </a:extLst>
          </p:cNvPr>
          <p:cNvPicPr>
            <a:picLocks noChangeAspect="1"/>
          </p:cNvPicPr>
          <p:nvPr/>
        </p:nvPicPr>
        <p:blipFill>
          <a:blip r:embed="rId2"/>
          <a:stretch>
            <a:fillRect/>
          </a:stretch>
        </p:blipFill>
        <p:spPr>
          <a:xfrm>
            <a:off x="1804381" y="1319119"/>
            <a:ext cx="5535237" cy="2840177"/>
          </a:xfrm>
          <a:prstGeom prst="rect">
            <a:avLst/>
          </a:prstGeom>
        </p:spPr>
      </p:pic>
    </p:spTree>
    <p:extLst>
      <p:ext uri="{BB962C8B-B14F-4D97-AF65-F5344CB8AC3E}">
        <p14:creationId xmlns:p14="http://schemas.microsoft.com/office/powerpoint/2010/main" val="238623448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Shape 1981"/>
        <p:cNvGrpSpPr/>
        <p:nvPr/>
      </p:nvGrpSpPr>
      <p:grpSpPr>
        <a:xfrm>
          <a:off x="0" y="0"/>
          <a:ext cx="0" cy="0"/>
          <a:chOff x="0" y="0"/>
          <a:chExt cx="0" cy="0"/>
        </a:xfrm>
      </p:grpSpPr>
      <p:sp>
        <p:nvSpPr>
          <p:cNvPr id="1982" name="Google Shape;1982;p7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grpSp>
        <p:nvGrpSpPr>
          <p:cNvPr id="1983" name="Google Shape;1983;p71"/>
          <p:cNvGrpSpPr/>
          <p:nvPr/>
        </p:nvGrpSpPr>
        <p:grpSpPr>
          <a:xfrm>
            <a:off x="715100" y="2884342"/>
            <a:ext cx="551412" cy="1186343"/>
            <a:chOff x="3934650" y="2031792"/>
            <a:chExt cx="551412" cy="1186343"/>
          </a:xfrm>
        </p:grpSpPr>
        <p:sp>
          <p:nvSpPr>
            <p:cNvPr id="1984" name="Google Shape;1984;p71"/>
            <p:cNvSpPr/>
            <p:nvPr/>
          </p:nvSpPr>
          <p:spPr>
            <a:xfrm>
              <a:off x="4463965" y="2077065"/>
              <a:ext cx="22096" cy="964621"/>
            </a:xfrm>
            <a:custGeom>
              <a:avLst/>
              <a:gdLst/>
              <a:ahLst/>
              <a:cxnLst/>
              <a:rect l="l" t="t" r="r" b="b"/>
              <a:pathLst>
                <a:path w="635" h="27721" extrusionOk="0">
                  <a:moveTo>
                    <a:pt x="0" y="1"/>
                  </a:moveTo>
                  <a:lnTo>
                    <a:pt x="0" y="27721"/>
                  </a:lnTo>
                  <a:lnTo>
                    <a:pt x="634" y="27721"/>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1"/>
            <p:cNvSpPr/>
            <p:nvPr/>
          </p:nvSpPr>
          <p:spPr>
            <a:xfrm>
              <a:off x="3934650" y="2077065"/>
              <a:ext cx="22096" cy="964621"/>
            </a:xfrm>
            <a:custGeom>
              <a:avLst/>
              <a:gdLst/>
              <a:ahLst/>
              <a:cxnLst/>
              <a:rect l="l" t="t" r="r" b="b"/>
              <a:pathLst>
                <a:path w="635" h="27721" extrusionOk="0">
                  <a:moveTo>
                    <a:pt x="0" y="1"/>
                  </a:moveTo>
                  <a:lnTo>
                    <a:pt x="0" y="27721"/>
                  </a:lnTo>
                  <a:lnTo>
                    <a:pt x="634" y="27721"/>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1"/>
            <p:cNvSpPr/>
            <p:nvPr/>
          </p:nvSpPr>
          <p:spPr>
            <a:xfrm>
              <a:off x="3979922" y="2031792"/>
              <a:ext cx="460858" cy="20948"/>
            </a:xfrm>
            <a:custGeom>
              <a:avLst/>
              <a:gdLst/>
              <a:ahLst/>
              <a:cxnLst/>
              <a:rect l="l" t="t" r="r" b="b"/>
              <a:pathLst>
                <a:path w="13244" h="602" extrusionOk="0">
                  <a:moveTo>
                    <a:pt x="0" y="1"/>
                  </a:moveTo>
                  <a:lnTo>
                    <a:pt x="0" y="601"/>
                  </a:lnTo>
                  <a:lnTo>
                    <a:pt x="13243" y="601"/>
                  </a:lnTo>
                  <a:lnTo>
                    <a:pt x="1324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1"/>
            <p:cNvSpPr/>
            <p:nvPr/>
          </p:nvSpPr>
          <p:spPr>
            <a:xfrm>
              <a:off x="4376900" y="3063736"/>
              <a:ext cx="22096" cy="132370"/>
            </a:xfrm>
            <a:custGeom>
              <a:avLst/>
              <a:gdLst/>
              <a:ahLst/>
              <a:cxnLst/>
              <a:rect l="l" t="t" r="r" b="b"/>
              <a:pathLst>
                <a:path w="635" h="3804" extrusionOk="0">
                  <a:moveTo>
                    <a:pt x="0" y="0"/>
                  </a:moveTo>
                  <a:lnTo>
                    <a:pt x="0" y="3803"/>
                  </a:lnTo>
                  <a:lnTo>
                    <a:pt x="634" y="3803"/>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1"/>
            <p:cNvSpPr/>
            <p:nvPr/>
          </p:nvSpPr>
          <p:spPr>
            <a:xfrm>
              <a:off x="4354838" y="3196073"/>
              <a:ext cx="20948" cy="22062"/>
            </a:xfrm>
            <a:custGeom>
              <a:avLst/>
              <a:gdLst/>
              <a:ahLst/>
              <a:cxnLst/>
              <a:rect l="l" t="t" r="r" b="b"/>
              <a:pathLst>
                <a:path w="602" h="634" extrusionOk="0">
                  <a:moveTo>
                    <a:pt x="1" y="0"/>
                  </a:moveTo>
                  <a:lnTo>
                    <a:pt x="1" y="634"/>
                  </a:lnTo>
                  <a:lnTo>
                    <a:pt x="601" y="634"/>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1"/>
            <p:cNvSpPr/>
            <p:nvPr/>
          </p:nvSpPr>
          <p:spPr>
            <a:xfrm>
              <a:off x="4332776" y="3175160"/>
              <a:ext cx="22096" cy="20948"/>
            </a:xfrm>
            <a:custGeom>
              <a:avLst/>
              <a:gdLst/>
              <a:ahLst/>
              <a:cxnLst/>
              <a:rect l="l" t="t" r="r" b="b"/>
              <a:pathLst>
                <a:path w="635" h="602" extrusionOk="0">
                  <a:moveTo>
                    <a:pt x="1" y="1"/>
                  </a:moveTo>
                  <a:lnTo>
                    <a:pt x="1" y="601"/>
                  </a:lnTo>
                  <a:lnTo>
                    <a:pt x="635" y="601"/>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1"/>
            <p:cNvSpPr/>
            <p:nvPr/>
          </p:nvSpPr>
          <p:spPr>
            <a:xfrm>
              <a:off x="4310749" y="3153098"/>
              <a:ext cx="22062" cy="22096"/>
            </a:xfrm>
            <a:custGeom>
              <a:avLst/>
              <a:gdLst/>
              <a:ahLst/>
              <a:cxnLst/>
              <a:rect l="l" t="t" r="r" b="b"/>
              <a:pathLst>
                <a:path w="634" h="635" extrusionOk="0">
                  <a:moveTo>
                    <a:pt x="0" y="1"/>
                  </a:moveTo>
                  <a:lnTo>
                    <a:pt x="0" y="635"/>
                  </a:lnTo>
                  <a:lnTo>
                    <a:pt x="634" y="635"/>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1"/>
            <p:cNvSpPr/>
            <p:nvPr/>
          </p:nvSpPr>
          <p:spPr>
            <a:xfrm>
              <a:off x="4287504" y="3129887"/>
              <a:ext cx="22096" cy="22096"/>
            </a:xfrm>
            <a:custGeom>
              <a:avLst/>
              <a:gdLst/>
              <a:ahLst/>
              <a:cxnLst/>
              <a:rect l="l" t="t" r="r" b="b"/>
              <a:pathLst>
                <a:path w="635" h="635" extrusionOk="0">
                  <a:moveTo>
                    <a:pt x="1" y="1"/>
                  </a:moveTo>
                  <a:lnTo>
                    <a:pt x="1" y="635"/>
                  </a:lnTo>
                  <a:lnTo>
                    <a:pt x="635" y="635"/>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1"/>
            <p:cNvSpPr/>
            <p:nvPr/>
          </p:nvSpPr>
          <p:spPr>
            <a:xfrm>
              <a:off x="4265476" y="3107860"/>
              <a:ext cx="22062" cy="22062"/>
            </a:xfrm>
            <a:custGeom>
              <a:avLst/>
              <a:gdLst/>
              <a:ahLst/>
              <a:cxnLst/>
              <a:rect l="l" t="t" r="r" b="b"/>
              <a:pathLst>
                <a:path w="634" h="634"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1"/>
            <p:cNvSpPr/>
            <p:nvPr/>
          </p:nvSpPr>
          <p:spPr>
            <a:xfrm>
              <a:off x="4242266" y="3084615"/>
              <a:ext cx="22062" cy="22096"/>
            </a:xfrm>
            <a:custGeom>
              <a:avLst/>
              <a:gdLst/>
              <a:ahLst/>
              <a:cxnLst/>
              <a:rect l="l" t="t" r="r" b="b"/>
              <a:pathLst>
                <a:path w="634" h="635" extrusionOk="0">
                  <a:moveTo>
                    <a:pt x="0" y="1"/>
                  </a:moveTo>
                  <a:lnTo>
                    <a:pt x="0" y="635"/>
                  </a:lnTo>
                  <a:lnTo>
                    <a:pt x="634" y="635"/>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1"/>
            <p:cNvSpPr/>
            <p:nvPr/>
          </p:nvSpPr>
          <p:spPr>
            <a:xfrm>
              <a:off x="4221352" y="3063736"/>
              <a:ext cx="20948" cy="20913"/>
            </a:xfrm>
            <a:custGeom>
              <a:avLst/>
              <a:gdLst/>
              <a:ahLst/>
              <a:cxnLst/>
              <a:rect l="l" t="t" r="r" b="b"/>
              <a:pathLst>
                <a:path w="602" h="601" extrusionOk="0">
                  <a:moveTo>
                    <a:pt x="1" y="0"/>
                  </a:moveTo>
                  <a:lnTo>
                    <a:pt x="1" y="601"/>
                  </a:lnTo>
                  <a:lnTo>
                    <a:pt x="601" y="601"/>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1"/>
            <p:cNvSpPr/>
            <p:nvPr/>
          </p:nvSpPr>
          <p:spPr>
            <a:xfrm>
              <a:off x="4441903" y="2052706"/>
              <a:ext cx="20913" cy="22096"/>
            </a:xfrm>
            <a:custGeom>
              <a:avLst/>
              <a:gdLst/>
              <a:ahLst/>
              <a:cxnLst/>
              <a:rect l="l" t="t" r="r" b="b"/>
              <a:pathLst>
                <a:path w="601" h="635" extrusionOk="0">
                  <a:moveTo>
                    <a:pt x="0" y="0"/>
                  </a:moveTo>
                  <a:lnTo>
                    <a:pt x="0" y="634"/>
                  </a:lnTo>
                  <a:lnTo>
                    <a:pt x="601" y="634"/>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1"/>
            <p:cNvSpPr/>
            <p:nvPr/>
          </p:nvSpPr>
          <p:spPr>
            <a:xfrm>
              <a:off x="3957860" y="2052706"/>
              <a:ext cx="22096" cy="22096"/>
            </a:xfrm>
            <a:custGeom>
              <a:avLst/>
              <a:gdLst/>
              <a:ahLst/>
              <a:cxnLst/>
              <a:rect l="l" t="t" r="r" b="b"/>
              <a:pathLst>
                <a:path w="635" h="635" extrusionOk="0">
                  <a:moveTo>
                    <a:pt x="1" y="0"/>
                  </a:moveTo>
                  <a:lnTo>
                    <a:pt x="1"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1"/>
            <p:cNvSpPr/>
            <p:nvPr/>
          </p:nvSpPr>
          <p:spPr>
            <a:xfrm>
              <a:off x="4376900" y="3063736"/>
              <a:ext cx="66185" cy="20913"/>
            </a:xfrm>
            <a:custGeom>
              <a:avLst/>
              <a:gdLst/>
              <a:ahLst/>
              <a:cxnLst/>
              <a:rect l="l" t="t" r="r" b="b"/>
              <a:pathLst>
                <a:path w="1902" h="601" extrusionOk="0">
                  <a:moveTo>
                    <a:pt x="0" y="0"/>
                  </a:moveTo>
                  <a:lnTo>
                    <a:pt x="0" y="601"/>
                  </a:lnTo>
                  <a:lnTo>
                    <a:pt x="1902" y="601"/>
                  </a:lnTo>
                  <a:lnTo>
                    <a:pt x="190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1"/>
            <p:cNvSpPr/>
            <p:nvPr/>
          </p:nvSpPr>
          <p:spPr>
            <a:xfrm>
              <a:off x="3979922" y="3063736"/>
              <a:ext cx="262373" cy="20913"/>
            </a:xfrm>
            <a:custGeom>
              <a:avLst/>
              <a:gdLst/>
              <a:ahLst/>
              <a:cxnLst/>
              <a:rect l="l" t="t" r="r" b="b"/>
              <a:pathLst>
                <a:path w="7540" h="601" extrusionOk="0">
                  <a:moveTo>
                    <a:pt x="0" y="0"/>
                  </a:moveTo>
                  <a:lnTo>
                    <a:pt x="0" y="601"/>
                  </a:lnTo>
                  <a:lnTo>
                    <a:pt x="7539" y="601"/>
                  </a:lnTo>
                  <a:lnTo>
                    <a:pt x="753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1"/>
            <p:cNvSpPr/>
            <p:nvPr/>
          </p:nvSpPr>
          <p:spPr>
            <a:xfrm>
              <a:off x="3957860" y="3041673"/>
              <a:ext cx="22096" cy="22096"/>
            </a:xfrm>
            <a:custGeom>
              <a:avLst/>
              <a:gdLst/>
              <a:ahLst/>
              <a:cxnLst/>
              <a:rect l="l" t="t" r="r" b="b"/>
              <a:pathLst>
                <a:path w="635" h="635" extrusionOk="0">
                  <a:moveTo>
                    <a:pt x="1" y="1"/>
                  </a:moveTo>
                  <a:lnTo>
                    <a:pt x="1" y="634"/>
                  </a:lnTo>
                  <a:lnTo>
                    <a:pt x="634" y="634"/>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1"/>
            <p:cNvSpPr/>
            <p:nvPr/>
          </p:nvSpPr>
          <p:spPr>
            <a:xfrm>
              <a:off x="4441903" y="3041673"/>
              <a:ext cx="20913" cy="22096"/>
            </a:xfrm>
            <a:custGeom>
              <a:avLst/>
              <a:gdLst/>
              <a:ahLst/>
              <a:cxnLst/>
              <a:rect l="l" t="t" r="r" b="b"/>
              <a:pathLst>
                <a:path w="601" h="635" extrusionOk="0">
                  <a:moveTo>
                    <a:pt x="0" y="1"/>
                  </a:moveTo>
                  <a:lnTo>
                    <a:pt x="0" y="634"/>
                  </a:lnTo>
                  <a:lnTo>
                    <a:pt x="601" y="634"/>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1" name="Google Shape;2001;p71"/>
          <p:cNvGrpSpPr/>
          <p:nvPr/>
        </p:nvGrpSpPr>
        <p:grpSpPr>
          <a:xfrm>
            <a:off x="1995429" y="1794585"/>
            <a:ext cx="1158466" cy="874098"/>
            <a:chOff x="5214979" y="783960"/>
            <a:chExt cx="1158466" cy="874098"/>
          </a:xfrm>
        </p:grpSpPr>
        <p:sp>
          <p:nvSpPr>
            <p:cNvPr id="2002" name="Google Shape;2002;p71"/>
            <p:cNvSpPr/>
            <p:nvPr/>
          </p:nvSpPr>
          <p:spPr>
            <a:xfrm>
              <a:off x="5214979" y="829233"/>
              <a:ext cx="22096" cy="629174"/>
            </a:xfrm>
            <a:custGeom>
              <a:avLst/>
              <a:gdLst/>
              <a:ahLst/>
              <a:cxnLst/>
              <a:rect l="l" t="t" r="r" b="b"/>
              <a:pathLst>
                <a:path w="635" h="18081" extrusionOk="0">
                  <a:moveTo>
                    <a:pt x="0" y="1"/>
                  </a:moveTo>
                  <a:lnTo>
                    <a:pt x="0" y="18080"/>
                  </a:lnTo>
                  <a:lnTo>
                    <a:pt x="634" y="18080"/>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1"/>
            <p:cNvSpPr/>
            <p:nvPr/>
          </p:nvSpPr>
          <p:spPr>
            <a:xfrm>
              <a:off x="5260252" y="783960"/>
              <a:ext cx="1069084" cy="22096"/>
            </a:xfrm>
            <a:custGeom>
              <a:avLst/>
              <a:gdLst/>
              <a:ahLst/>
              <a:cxnLst/>
              <a:rect l="l" t="t" r="r" b="b"/>
              <a:pathLst>
                <a:path w="30723" h="635" extrusionOk="0">
                  <a:moveTo>
                    <a:pt x="0" y="1"/>
                  </a:moveTo>
                  <a:lnTo>
                    <a:pt x="0" y="635"/>
                  </a:lnTo>
                  <a:lnTo>
                    <a:pt x="30722" y="635"/>
                  </a:lnTo>
                  <a:lnTo>
                    <a:pt x="3072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1"/>
            <p:cNvSpPr/>
            <p:nvPr/>
          </p:nvSpPr>
          <p:spPr>
            <a:xfrm>
              <a:off x="5260252" y="1480448"/>
              <a:ext cx="778872" cy="22096"/>
            </a:xfrm>
            <a:custGeom>
              <a:avLst/>
              <a:gdLst/>
              <a:ahLst/>
              <a:cxnLst/>
              <a:rect l="l" t="t" r="r" b="b"/>
              <a:pathLst>
                <a:path w="22383" h="635" extrusionOk="0">
                  <a:moveTo>
                    <a:pt x="0" y="0"/>
                  </a:moveTo>
                  <a:lnTo>
                    <a:pt x="0" y="634"/>
                  </a:lnTo>
                  <a:lnTo>
                    <a:pt x="22383" y="634"/>
                  </a:lnTo>
                  <a:lnTo>
                    <a:pt x="2238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1"/>
            <p:cNvSpPr/>
            <p:nvPr/>
          </p:nvSpPr>
          <p:spPr>
            <a:xfrm>
              <a:off x="6195836" y="1480448"/>
              <a:ext cx="133518" cy="22096"/>
            </a:xfrm>
            <a:custGeom>
              <a:avLst/>
              <a:gdLst/>
              <a:ahLst/>
              <a:cxnLst/>
              <a:rect l="l" t="t" r="r" b="b"/>
              <a:pathLst>
                <a:path w="3837" h="635" extrusionOk="0">
                  <a:moveTo>
                    <a:pt x="0" y="0"/>
                  </a:moveTo>
                  <a:lnTo>
                    <a:pt x="0" y="634"/>
                  </a:lnTo>
                  <a:lnTo>
                    <a:pt x="3836" y="634"/>
                  </a:lnTo>
                  <a:lnTo>
                    <a:pt x="38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1"/>
            <p:cNvSpPr/>
            <p:nvPr/>
          </p:nvSpPr>
          <p:spPr>
            <a:xfrm>
              <a:off x="6195836" y="1502510"/>
              <a:ext cx="22062" cy="133518"/>
            </a:xfrm>
            <a:custGeom>
              <a:avLst/>
              <a:gdLst/>
              <a:ahLst/>
              <a:cxnLst/>
              <a:rect l="l" t="t" r="r" b="b"/>
              <a:pathLst>
                <a:path w="634" h="3837" extrusionOk="0">
                  <a:moveTo>
                    <a:pt x="0" y="0"/>
                  </a:moveTo>
                  <a:lnTo>
                    <a:pt x="0" y="3836"/>
                  </a:lnTo>
                  <a:lnTo>
                    <a:pt x="634" y="3836"/>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1"/>
            <p:cNvSpPr/>
            <p:nvPr/>
          </p:nvSpPr>
          <p:spPr>
            <a:xfrm>
              <a:off x="6172591" y="1637145"/>
              <a:ext cx="22096" cy="20913"/>
            </a:xfrm>
            <a:custGeom>
              <a:avLst/>
              <a:gdLst/>
              <a:ahLst/>
              <a:cxnLst/>
              <a:rect l="l" t="t" r="r" b="b"/>
              <a:pathLst>
                <a:path w="635" h="601" extrusionOk="0">
                  <a:moveTo>
                    <a:pt x="1" y="0"/>
                  </a:moveTo>
                  <a:lnTo>
                    <a:pt x="1" y="601"/>
                  </a:lnTo>
                  <a:lnTo>
                    <a:pt x="635" y="601"/>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1"/>
            <p:cNvSpPr/>
            <p:nvPr/>
          </p:nvSpPr>
          <p:spPr>
            <a:xfrm>
              <a:off x="6150563" y="1613934"/>
              <a:ext cx="22062" cy="20913"/>
            </a:xfrm>
            <a:custGeom>
              <a:avLst/>
              <a:gdLst/>
              <a:ahLst/>
              <a:cxnLst/>
              <a:rect l="l" t="t" r="r" b="b"/>
              <a:pathLst>
                <a:path w="634" h="601" extrusionOk="0">
                  <a:moveTo>
                    <a:pt x="0" y="0"/>
                  </a:moveTo>
                  <a:lnTo>
                    <a:pt x="0" y="601"/>
                  </a:lnTo>
                  <a:lnTo>
                    <a:pt x="634" y="601"/>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1"/>
            <p:cNvSpPr/>
            <p:nvPr/>
          </p:nvSpPr>
          <p:spPr>
            <a:xfrm>
              <a:off x="6127353" y="1591872"/>
              <a:ext cx="22062" cy="22096"/>
            </a:xfrm>
            <a:custGeom>
              <a:avLst/>
              <a:gdLst/>
              <a:ahLst/>
              <a:cxnLst/>
              <a:rect l="l" t="t" r="r" b="b"/>
              <a:pathLst>
                <a:path w="634" h="635" extrusionOk="0">
                  <a:moveTo>
                    <a:pt x="0" y="1"/>
                  </a:moveTo>
                  <a:lnTo>
                    <a:pt x="0" y="634"/>
                  </a:lnTo>
                  <a:lnTo>
                    <a:pt x="634" y="634"/>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1"/>
            <p:cNvSpPr/>
            <p:nvPr/>
          </p:nvSpPr>
          <p:spPr>
            <a:xfrm>
              <a:off x="6105291" y="1569810"/>
              <a:ext cx="22096" cy="22096"/>
            </a:xfrm>
            <a:custGeom>
              <a:avLst/>
              <a:gdLst/>
              <a:ahLst/>
              <a:cxnLst/>
              <a:rect l="l" t="t" r="r" b="b"/>
              <a:pathLst>
                <a:path w="635" h="635" extrusionOk="0">
                  <a:moveTo>
                    <a:pt x="0" y="1"/>
                  </a:moveTo>
                  <a:lnTo>
                    <a:pt x="0" y="635"/>
                  </a:lnTo>
                  <a:lnTo>
                    <a:pt x="634" y="635"/>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1"/>
            <p:cNvSpPr/>
            <p:nvPr/>
          </p:nvSpPr>
          <p:spPr>
            <a:xfrm>
              <a:off x="6083229" y="1546600"/>
              <a:ext cx="22096" cy="22096"/>
            </a:xfrm>
            <a:custGeom>
              <a:avLst/>
              <a:gdLst/>
              <a:ahLst/>
              <a:cxnLst/>
              <a:rect l="l" t="t" r="r" b="b"/>
              <a:pathLst>
                <a:path w="635" h="635" extrusionOk="0">
                  <a:moveTo>
                    <a:pt x="0" y="1"/>
                  </a:moveTo>
                  <a:lnTo>
                    <a:pt x="0" y="634"/>
                  </a:lnTo>
                  <a:lnTo>
                    <a:pt x="634" y="634"/>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1"/>
            <p:cNvSpPr/>
            <p:nvPr/>
          </p:nvSpPr>
          <p:spPr>
            <a:xfrm>
              <a:off x="6060018" y="1525721"/>
              <a:ext cx="22096" cy="20913"/>
            </a:xfrm>
            <a:custGeom>
              <a:avLst/>
              <a:gdLst/>
              <a:ahLst/>
              <a:cxnLst/>
              <a:rect l="l" t="t" r="r" b="b"/>
              <a:pathLst>
                <a:path w="635" h="601" extrusionOk="0">
                  <a:moveTo>
                    <a:pt x="0" y="0"/>
                  </a:moveTo>
                  <a:lnTo>
                    <a:pt x="0" y="601"/>
                  </a:lnTo>
                  <a:lnTo>
                    <a:pt x="634" y="601"/>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1"/>
            <p:cNvSpPr/>
            <p:nvPr/>
          </p:nvSpPr>
          <p:spPr>
            <a:xfrm>
              <a:off x="6039105" y="1502510"/>
              <a:ext cx="20948" cy="20913"/>
            </a:xfrm>
            <a:custGeom>
              <a:avLst/>
              <a:gdLst/>
              <a:ahLst/>
              <a:cxnLst/>
              <a:rect l="l" t="t" r="r" b="b"/>
              <a:pathLst>
                <a:path w="602" h="601" extrusionOk="0">
                  <a:moveTo>
                    <a:pt x="1" y="0"/>
                  </a:moveTo>
                  <a:lnTo>
                    <a:pt x="1" y="600"/>
                  </a:lnTo>
                  <a:lnTo>
                    <a:pt x="601" y="600"/>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1"/>
            <p:cNvSpPr/>
            <p:nvPr/>
          </p:nvSpPr>
          <p:spPr>
            <a:xfrm>
              <a:off x="5238190" y="806022"/>
              <a:ext cx="22096" cy="20948"/>
            </a:xfrm>
            <a:custGeom>
              <a:avLst/>
              <a:gdLst/>
              <a:ahLst/>
              <a:cxnLst/>
              <a:rect l="l" t="t" r="r" b="b"/>
              <a:pathLst>
                <a:path w="635" h="602" extrusionOk="0">
                  <a:moveTo>
                    <a:pt x="0" y="1"/>
                  </a:moveTo>
                  <a:lnTo>
                    <a:pt x="0" y="601"/>
                  </a:lnTo>
                  <a:lnTo>
                    <a:pt x="634" y="601"/>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1"/>
            <p:cNvSpPr/>
            <p:nvPr/>
          </p:nvSpPr>
          <p:spPr>
            <a:xfrm>
              <a:off x="5238190" y="1458386"/>
              <a:ext cx="22096" cy="22096"/>
            </a:xfrm>
            <a:custGeom>
              <a:avLst/>
              <a:gdLst/>
              <a:ahLst/>
              <a:cxnLst/>
              <a:rect l="l" t="t" r="r" b="b"/>
              <a:pathLst>
                <a:path w="635" h="635"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1"/>
            <p:cNvSpPr/>
            <p:nvPr/>
          </p:nvSpPr>
          <p:spPr>
            <a:xfrm>
              <a:off x="6352532" y="829233"/>
              <a:ext cx="20913" cy="629174"/>
            </a:xfrm>
            <a:custGeom>
              <a:avLst/>
              <a:gdLst/>
              <a:ahLst/>
              <a:cxnLst/>
              <a:rect l="l" t="t" r="r" b="b"/>
              <a:pathLst>
                <a:path w="601" h="18081" extrusionOk="0">
                  <a:moveTo>
                    <a:pt x="0" y="1"/>
                  </a:moveTo>
                  <a:lnTo>
                    <a:pt x="0" y="18080"/>
                  </a:lnTo>
                  <a:lnTo>
                    <a:pt x="601" y="18080"/>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1"/>
            <p:cNvSpPr/>
            <p:nvPr/>
          </p:nvSpPr>
          <p:spPr>
            <a:xfrm>
              <a:off x="6329322" y="806022"/>
              <a:ext cx="20913" cy="20948"/>
            </a:xfrm>
            <a:custGeom>
              <a:avLst/>
              <a:gdLst/>
              <a:ahLst/>
              <a:cxnLst/>
              <a:rect l="l" t="t" r="r" b="b"/>
              <a:pathLst>
                <a:path w="601" h="602" extrusionOk="0">
                  <a:moveTo>
                    <a:pt x="0" y="1"/>
                  </a:moveTo>
                  <a:lnTo>
                    <a:pt x="0" y="601"/>
                  </a:lnTo>
                  <a:lnTo>
                    <a:pt x="601" y="601"/>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1"/>
            <p:cNvSpPr/>
            <p:nvPr/>
          </p:nvSpPr>
          <p:spPr>
            <a:xfrm>
              <a:off x="6329322" y="1458386"/>
              <a:ext cx="20913" cy="22096"/>
            </a:xfrm>
            <a:custGeom>
              <a:avLst/>
              <a:gdLst/>
              <a:ahLst/>
              <a:cxnLst/>
              <a:rect l="l" t="t" r="r" b="b"/>
              <a:pathLst>
                <a:path w="601" h="635" extrusionOk="0">
                  <a:moveTo>
                    <a:pt x="0" y="0"/>
                  </a:moveTo>
                  <a:lnTo>
                    <a:pt x="0" y="634"/>
                  </a:lnTo>
                  <a:lnTo>
                    <a:pt x="601" y="634"/>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 name="Google Shape;2019;p71"/>
          <p:cNvGrpSpPr/>
          <p:nvPr/>
        </p:nvGrpSpPr>
        <p:grpSpPr>
          <a:xfrm>
            <a:off x="3237574" y="3240128"/>
            <a:ext cx="595501" cy="973934"/>
            <a:chOff x="6378074" y="2691115"/>
            <a:chExt cx="595501" cy="973934"/>
          </a:xfrm>
        </p:grpSpPr>
        <p:sp>
          <p:nvSpPr>
            <p:cNvPr id="2020" name="Google Shape;2020;p71"/>
            <p:cNvSpPr/>
            <p:nvPr/>
          </p:nvSpPr>
          <p:spPr>
            <a:xfrm>
              <a:off x="6511560" y="3488588"/>
              <a:ext cx="22096" cy="156728"/>
            </a:xfrm>
            <a:custGeom>
              <a:avLst/>
              <a:gdLst/>
              <a:ahLst/>
              <a:cxnLst/>
              <a:rect l="l" t="t" r="r" b="b"/>
              <a:pathLst>
                <a:path w="635" h="4504" extrusionOk="0">
                  <a:moveTo>
                    <a:pt x="0" y="0"/>
                  </a:moveTo>
                  <a:lnTo>
                    <a:pt x="0" y="4503"/>
                  </a:lnTo>
                  <a:lnTo>
                    <a:pt x="634" y="4503"/>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1"/>
            <p:cNvSpPr/>
            <p:nvPr/>
          </p:nvSpPr>
          <p:spPr>
            <a:xfrm>
              <a:off x="6533622" y="3644136"/>
              <a:ext cx="22062" cy="20913"/>
            </a:xfrm>
            <a:custGeom>
              <a:avLst/>
              <a:gdLst/>
              <a:ahLst/>
              <a:cxnLst/>
              <a:rect l="l" t="t" r="r" b="b"/>
              <a:pathLst>
                <a:path w="634" h="601" extrusionOk="0">
                  <a:moveTo>
                    <a:pt x="0" y="0"/>
                  </a:moveTo>
                  <a:lnTo>
                    <a:pt x="0" y="601"/>
                  </a:lnTo>
                  <a:lnTo>
                    <a:pt x="634" y="601"/>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1"/>
            <p:cNvSpPr/>
            <p:nvPr/>
          </p:nvSpPr>
          <p:spPr>
            <a:xfrm>
              <a:off x="6555649" y="3622074"/>
              <a:ext cx="20948" cy="22096"/>
            </a:xfrm>
            <a:custGeom>
              <a:avLst/>
              <a:gdLst/>
              <a:ahLst/>
              <a:cxnLst/>
              <a:rect l="l" t="t" r="r" b="b"/>
              <a:pathLst>
                <a:path w="602" h="635" extrusionOk="0">
                  <a:moveTo>
                    <a:pt x="1" y="0"/>
                  </a:moveTo>
                  <a:lnTo>
                    <a:pt x="1" y="634"/>
                  </a:lnTo>
                  <a:lnTo>
                    <a:pt x="601" y="634"/>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1"/>
            <p:cNvSpPr/>
            <p:nvPr/>
          </p:nvSpPr>
          <p:spPr>
            <a:xfrm>
              <a:off x="6578859" y="3600012"/>
              <a:ext cx="22096" cy="22096"/>
            </a:xfrm>
            <a:custGeom>
              <a:avLst/>
              <a:gdLst/>
              <a:ahLst/>
              <a:cxnLst/>
              <a:rect l="l" t="t" r="r" b="b"/>
              <a:pathLst>
                <a:path w="635" h="635" extrusionOk="0">
                  <a:moveTo>
                    <a:pt x="1" y="0"/>
                  </a:moveTo>
                  <a:lnTo>
                    <a:pt x="1" y="634"/>
                  </a:lnTo>
                  <a:lnTo>
                    <a:pt x="635" y="634"/>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1"/>
            <p:cNvSpPr/>
            <p:nvPr/>
          </p:nvSpPr>
          <p:spPr>
            <a:xfrm>
              <a:off x="6600921" y="3576802"/>
              <a:ext cx="20948" cy="22096"/>
            </a:xfrm>
            <a:custGeom>
              <a:avLst/>
              <a:gdLst/>
              <a:ahLst/>
              <a:cxnLst/>
              <a:rect l="l" t="t" r="r" b="b"/>
              <a:pathLst>
                <a:path w="602" h="635" extrusionOk="0">
                  <a:moveTo>
                    <a:pt x="1" y="0"/>
                  </a:moveTo>
                  <a:lnTo>
                    <a:pt x="1" y="634"/>
                  </a:lnTo>
                  <a:lnTo>
                    <a:pt x="601" y="634"/>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1"/>
            <p:cNvSpPr/>
            <p:nvPr/>
          </p:nvSpPr>
          <p:spPr>
            <a:xfrm>
              <a:off x="6624132" y="3554739"/>
              <a:ext cx="20948" cy="22096"/>
            </a:xfrm>
            <a:custGeom>
              <a:avLst/>
              <a:gdLst/>
              <a:ahLst/>
              <a:cxnLst/>
              <a:rect l="l" t="t" r="r" b="b"/>
              <a:pathLst>
                <a:path w="602" h="635" extrusionOk="0">
                  <a:moveTo>
                    <a:pt x="1" y="1"/>
                  </a:moveTo>
                  <a:lnTo>
                    <a:pt x="1" y="634"/>
                  </a:lnTo>
                  <a:lnTo>
                    <a:pt x="601" y="634"/>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1"/>
            <p:cNvSpPr/>
            <p:nvPr/>
          </p:nvSpPr>
          <p:spPr>
            <a:xfrm>
              <a:off x="6645045" y="3532677"/>
              <a:ext cx="22096" cy="22096"/>
            </a:xfrm>
            <a:custGeom>
              <a:avLst/>
              <a:gdLst/>
              <a:ahLst/>
              <a:cxnLst/>
              <a:rect l="l" t="t" r="r" b="b"/>
              <a:pathLst>
                <a:path w="635" h="635" extrusionOk="0">
                  <a:moveTo>
                    <a:pt x="0" y="1"/>
                  </a:moveTo>
                  <a:lnTo>
                    <a:pt x="0" y="635"/>
                  </a:lnTo>
                  <a:lnTo>
                    <a:pt x="634" y="635"/>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1"/>
            <p:cNvSpPr/>
            <p:nvPr/>
          </p:nvSpPr>
          <p:spPr>
            <a:xfrm>
              <a:off x="6667107" y="3510615"/>
              <a:ext cx="22062" cy="20948"/>
            </a:xfrm>
            <a:custGeom>
              <a:avLst/>
              <a:gdLst/>
              <a:ahLst/>
              <a:cxnLst/>
              <a:rect l="l" t="t" r="r" b="b"/>
              <a:pathLst>
                <a:path w="634" h="602" extrusionOk="0">
                  <a:moveTo>
                    <a:pt x="0" y="1"/>
                  </a:moveTo>
                  <a:lnTo>
                    <a:pt x="0" y="601"/>
                  </a:lnTo>
                  <a:lnTo>
                    <a:pt x="634" y="601"/>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1"/>
            <p:cNvSpPr/>
            <p:nvPr/>
          </p:nvSpPr>
          <p:spPr>
            <a:xfrm>
              <a:off x="6690318" y="3488588"/>
              <a:ext cx="22096" cy="22062"/>
            </a:xfrm>
            <a:custGeom>
              <a:avLst/>
              <a:gdLst/>
              <a:ahLst/>
              <a:cxnLst/>
              <a:rect l="l" t="t" r="r" b="b"/>
              <a:pathLst>
                <a:path w="635" h="634"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1"/>
            <p:cNvSpPr/>
            <p:nvPr/>
          </p:nvSpPr>
          <p:spPr>
            <a:xfrm>
              <a:off x="6951478" y="2781661"/>
              <a:ext cx="22096" cy="639613"/>
            </a:xfrm>
            <a:custGeom>
              <a:avLst/>
              <a:gdLst/>
              <a:ahLst/>
              <a:cxnLst/>
              <a:rect l="l" t="t" r="r" b="b"/>
              <a:pathLst>
                <a:path w="635" h="18381" extrusionOk="0">
                  <a:moveTo>
                    <a:pt x="1" y="1"/>
                  </a:moveTo>
                  <a:lnTo>
                    <a:pt x="1" y="18380"/>
                  </a:lnTo>
                  <a:lnTo>
                    <a:pt x="634" y="18380"/>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1"/>
            <p:cNvSpPr/>
            <p:nvPr/>
          </p:nvSpPr>
          <p:spPr>
            <a:xfrm>
              <a:off x="6378074" y="2781661"/>
              <a:ext cx="22062" cy="639613"/>
            </a:xfrm>
            <a:custGeom>
              <a:avLst/>
              <a:gdLst/>
              <a:ahLst/>
              <a:cxnLst/>
              <a:rect l="l" t="t" r="r" b="b"/>
              <a:pathLst>
                <a:path w="634" h="18381" extrusionOk="0">
                  <a:moveTo>
                    <a:pt x="0" y="1"/>
                  </a:moveTo>
                  <a:lnTo>
                    <a:pt x="0" y="18380"/>
                  </a:lnTo>
                  <a:lnTo>
                    <a:pt x="634" y="18380"/>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1"/>
            <p:cNvSpPr/>
            <p:nvPr/>
          </p:nvSpPr>
          <p:spPr>
            <a:xfrm>
              <a:off x="6468619" y="2691115"/>
              <a:ext cx="417883" cy="22096"/>
            </a:xfrm>
            <a:custGeom>
              <a:avLst/>
              <a:gdLst/>
              <a:ahLst/>
              <a:cxnLst/>
              <a:rect l="l" t="t" r="r" b="b"/>
              <a:pathLst>
                <a:path w="12009" h="635" extrusionOk="0">
                  <a:moveTo>
                    <a:pt x="0" y="1"/>
                  </a:moveTo>
                  <a:lnTo>
                    <a:pt x="0" y="635"/>
                  </a:lnTo>
                  <a:lnTo>
                    <a:pt x="12009" y="635"/>
                  </a:lnTo>
                  <a:lnTo>
                    <a:pt x="1200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1"/>
            <p:cNvSpPr/>
            <p:nvPr/>
          </p:nvSpPr>
          <p:spPr>
            <a:xfrm>
              <a:off x="6423346" y="2736388"/>
              <a:ext cx="22062" cy="22096"/>
            </a:xfrm>
            <a:custGeom>
              <a:avLst/>
              <a:gdLst/>
              <a:ahLst/>
              <a:cxnLst/>
              <a:rect l="l" t="t" r="r" b="b"/>
              <a:pathLst>
                <a:path w="634" h="635" extrusionOk="0">
                  <a:moveTo>
                    <a:pt x="0" y="1"/>
                  </a:moveTo>
                  <a:lnTo>
                    <a:pt x="0" y="635"/>
                  </a:lnTo>
                  <a:lnTo>
                    <a:pt x="634" y="635"/>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1"/>
            <p:cNvSpPr/>
            <p:nvPr/>
          </p:nvSpPr>
          <p:spPr>
            <a:xfrm>
              <a:off x="6400101" y="2758450"/>
              <a:ext cx="22096" cy="22096"/>
            </a:xfrm>
            <a:custGeom>
              <a:avLst/>
              <a:gdLst/>
              <a:ahLst/>
              <a:cxnLst/>
              <a:rect l="l" t="t" r="r" b="b"/>
              <a:pathLst>
                <a:path w="635" h="635" extrusionOk="0">
                  <a:moveTo>
                    <a:pt x="1" y="1"/>
                  </a:moveTo>
                  <a:lnTo>
                    <a:pt x="1" y="634"/>
                  </a:lnTo>
                  <a:lnTo>
                    <a:pt x="635" y="634"/>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1"/>
            <p:cNvSpPr/>
            <p:nvPr/>
          </p:nvSpPr>
          <p:spPr>
            <a:xfrm>
              <a:off x="6445373" y="2715509"/>
              <a:ext cx="20948" cy="13954"/>
            </a:xfrm>
            <a:custGeom>
              <a:avLst/>
              <a:gdLst/>
              <a:ahLst/>
              <a:cxnLst/>
              <a:rect l="l" t="t" r="r" b="b"/>
              <a:pathLst>
                <a:path w="602" h="401" extrusionOk="0">
                  <a:moveTo>
                    <a:pt x="1" y="0"/>
                  </a:moveTo>
                  <a:lnTo>
                    <a:pt x="1" y="401"/>
                  </a:lnTo>
                  <a:lnTo>
                    <a:pt x="601" y="401"/>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1"/>
            <p:cNvSpPr/>
            <p:nvPr/>
          </p:nvSpPr>
          <p:spPr>
            <a:xfrm>
              <a:off x="6908537" y="2736388"/>
              <a:ext cx="20913" cy="22096"/>
            </a:xfrm>
            <a:custGeom>
              <a:avLst/>
              <a:gdLst/>
              <a:ahLst/>
              <a:cxnLst/>
              <a:rect l="l" t="t" r="r" b="b"/>
              <a:pathLst>
                <a:path w="601" h="635" extrusionOk="0">
                  <a:moveTo>
                    <a:pt x="0" y="1"/>
                  </a:moveTo>
                  <a:lnTo>
                    <a:pt x="0" y="635"/>
                  </a:lnTo>
                  <a:lnTo>
                    <a:pt x="601" y="635"/>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1"/>
            <p:cNvSpPr/>
            <p:nvPr/>
          </p:nvSpPr>
          <p:spPr>
            <a:xfrm>
              <a:off x="6929416" y="2758450"/>
              <a:ext cx="22096" cy="22096"/>
            </a:xfrm>
            <a:custGeom>
              <a:avLst/>
              <a:gdLst/>
              <a:ahLst/>
              <a:cxnLst/>
              <a:rect l="l" t="t" r="r" b="b"/>
              <a:pathLst>
                <a:path w="635" h="635" extrusionOk="0">
                  <a:moveTo>
                    <a:pt x="1" y="1"/>
                  </a:moveTo>
                  <a:lnTo>
                    <a:pt x="1" y="634"/>
                  </a:lnTo>
                  <a:lnTo>
                    <a:pt x="635" y="634"/>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1"/>
            <p:cNvSpPr/>
            <p:nvPr/>
          </p:nvSpPr>
          <p:spPr>
            <a:xfrm>
              <a:off x="6885327" y="2715509"/>
              <a:ext cx="20913" cy="20913"/>
            </a:xfrm>
            <a:custGeom>
              <a:avLst/>
              <a:gdLst/>
              <a:ahLst/>
              <a:cxnLst/>
              <a:rect l="l" t="t" r="r" b="b"/>
              <a:pathLst>
                <a:path w="601" h="601" extrusionOk="0">
                  <a:moveTo>
                    <a:pt x="0" y="0"/>
                  </a:moveTo>
                  <a:lnTo>
                    <a:pt x="0" y="601"/>
                  </a:lnTo>
                  <a:lnTo>
                    <a:pt x="601" y="601"/>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1"/>
            <p:cNvSpPr/>
            <p:nvPr/>
          </p:nvSpPr>
          <p:spPr>
            <a:xfrm>
              <a:off x="6468619" y="3488588"/>
              <a:ext cx="65037" cy="22062"/>
            </a:xfrm>
            <a:custGeom>
              <a:avLst/>
              <a:gdLst/>
              <a:ahLst/>
              <a:cxnLst/>
              <a:rect l="l" t="t" r="r" b="b"/>
              <a:pathLst>
                <a:path w="1869" h="634" extrusionOk="0">
                  <a:moveTo>
                    <a:pt x="0" y="0"/>
                  </a:moveTo>
                  <a:lnTo>
                    <a:pt x="0" y="634"/>
                  </a:lnTo>
                  <a:lnTo>
                    <a:pt x="1868" y="634"/>
                  </a:lnTo>
                  <a:lnTo>
                    <a:pt x="186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1"/>
            <p:cNvSpPr/>
            <p:nvPr/>
          </p:nvSpPr>
          <p:spPr>
            <a:xfrm>
              <a:off x="6690318" y="3488588"/>
              <a:ext cx="195040" cy="22062"/>
            </a:xfrm>
            <a:custGeom>
              <a:avLst/>
              <a:gdLst/>
              <a:ahLst/>
              <a:cxnLst/>
              <a:rect l="l" t="t" r="r" b="b"/>
              <a:pathLst>
                <a:path w="5605" h="634" extrusionOk="0">
                  <a:moveTo>
                    <a:pt x="0" y="0"/>
                  </a:moveTo>
                  <a:lnTo>
                    <a:pt x="0" y="634"/>
                  </a:lnTo>
                  <a:lnTo>
                    <a:pt x="5604" y="634"/>
                  </a:lnTo>
                  <a:lnTo>
                    <a:pt x="56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1"/>
            <p:cNvSpPr/>
            <p:nvPr/>
          </p:nvSpPr>
          <p:spPr>
            <a:xfrm>
              <a:off x="6423346" y="3443315"/>
              <a:ext cx="22062" cy="22096"/>
            </a:xfrm>
            <a:custGeom>
              <a:avLst/>
              <a:gdLst/>
              <a:ahLst/>
              <a:cxnLst/>
              <a:rect l="l" t="t" r="r" b="b"/>
              <a:pathLst>
                <a:path w="634" h="635"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1"/>
            <p:cNvSpPr/>
            <p:nvPr/>
          </p:nvSpPr>
          <p:spPr>
            <a:xfrm>
              <a:off x="6400101" y="3421253"/>
              <a:ext cx="22096" cy="22096"/>
            </a:xfrm>
            <a:custGeom>
              <a:avLst/>
              <a:gdLst/>
              <a:ahLst/>
              <a:cxnLst/>
              <a:rect l="l" t="t" r="r" b="b"/>
              <a:pathLst>
                <a:path w="635" h="635" extrusionOk="0">
                  <a:moveTo>
                    <a:pt x="1" y="0"/>
                  </a:moveTo>
                  <a:lnTo>
                    <a:pt x="1" y="634"/>
                  </a:lnTo>
                  <a:lnTo>
                    <a:pt x="635" y="634"/>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1"/>
            <p:cNvSpPr/>
            <p:nvPr/>
          </p:nvSpPr>
          <p:spPr>
            <a:xfrm>
              <a:off x="6445373" y="3465377"/>
              <a:ext cx="20948" cy="20913"/>
            </a:xfrm>
            <a:custGeom>
              <a:avLst/>
              <a:gdLst/>
              <a:ahLst/>
              <a:cxnLst/>
              <a:rect l="l" t="t" r="r" b="b"/>
              <a:pathLst>
                <a:path w="602" h="601" extrusionOk="0">
                  <a:moveTo>
                    <a:pt x="1" y="0"/>
                  </a:moveTo>
                  <a:lnTo>
                    <a:pt x="1" y="600"/>
                  </a:lnTo>
                  <a:lnTo>
                    <a:pt x="601" y="600"/>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1"/>
            <p:cNvSpPr/>
            <p:nvPr/>
          </p:nvSpPr>
          <p:spPr>
            <a:xfrm>
              <a:off x="6908537" y="3443315"/>
              <a:ext cx="20913" cy="22096"/>
            </a:xfrm>
            <a:custGeom>
              <a:avLst/>
              <a:gdLst/>
              <a:ahLst/>
              <a:cxnLst/>
              <a:rect l="l" t="t" r="r" b="b"/>
              <a:pathLst>
                <a:path w="601" h="635" extrusionOk="0">
                  <a:moveTo>
                    <a:pt x="0" y="0"/>
                  </a:moveTo>
                  <a:lnTo>
                    <a:pt x="0" y="634"/>
                  </a:lnTo>
                  <a:lnTo>
                    <a:pt x="601" y="634"/>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1"/>
            <p:cNvSpPr/>
            <p:nvPr/>
          </p:nvSpPr>
          <p:spPr>
            <a:xfrm>
              <a:off x="6929416" y="3421253"/>
              <a:ext cx="22096" cy="22096"/>
            </a:xfrm>
            <a:custGeom>
              <a:avLst/>
              <a:gdLst/>
              <a:ahLst/>
              <a:cxnLst/>
              <a:rect l="l" t="t" r="r" b="b"/>
              <a:pathLst>
                <a:path w="635" h="635" extrusionOk="0">
                  <a:moveTo>
                    <a:pt x="1" y="0"/>
                  </a:moveTo>
                  <a:lnTo>
                    <a:pt x="1" y="634"/>
                  </a:lnTo>
                  <a:lnTo>
                    <a:pt x="635" y="634"/>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1"/>
            <p:cNvSpPr/>
            <p:nvPr/>
          </p:nvSpPr>
          <p:spPr>
            <a:xfrm>
              <a:off x="6885327" y="3465377"/>
              <a:ext cx="20913" cy="20913"/>
            </a:xfrm>
            <a:custGeom>
              <a:avLst/>
              <a:gdLst/>
              <a:ahLst/>
              <a:cxnLst/>
              <a:rect l="l" t="t" r="r" b="b"/>
              <a:pathLst>
                <a:path w="601" h="601" extrusionOk="0">
                  <a:moveTo>
                    <a:pt x="0" y="0"/>
                  </a:moveTo>
                  <a:lnTo>
                    <a:pt x="0" y="600"/>
                  </a:lnTo>
                  <a:lnTo>
                    <a:pt x="601" y="600"/>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 name="Google Shape;2046;p71"/>
          <p:cNvGrpSpPr/>
          <p:nvPr/>
        </p:nvGrpSpPr>
        <p:grpSpPr>
          <a:xfrm>
            <a:off x="715100" y="1704075"/>
            <a:ext cx="1077212" cy="1177052"/>
            <a:chOff x="3934650" y="693450"/>
            <a:chExt cx="1077212" cy="1177052"/>
          </a:xfrm>
        </p:grpSpPr>
        <p:sp>
          <p:nvSpPr>
            <p:cNvPr id="2047" name="Google Shape;2047;p71"/>
            <p:cNvSpPr/>
            <p:nvPr/>
          </p:nvSpPr>
          <p:spPr>
            <a:xfrm>
              <a:off x="3934650" y="783960"/>
              <a:ext cx="22096" cy="753366"/>
            </a:xfrm>
            <a:custGeom>
              <a:avLst/>
              <a:gdLst/>
              <a:ahLst/>
              <a:cxnLst/>
              <a:rect l="l" t="t" r="r" b="b"/>
              <a:pathLst>
                <a:path w="635" h="21650" extrusionOk="0">
                  <a:moveTo>
                    <a:pt x="0" y="1"/>
                  </a:moveTo>
                  <a:lnTo>
                    <a:pt x="0" y="21650"/>
                  </a:lnTo>
                  <a:lnTo>
                    <a:pt x="634" y="21650"/>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1"/>
            <p:cNvSpPr/>
            <p:nvPr/>
          </p:nvSpPr>
          <p:spPr>
            <a:xfrm>
              <a:off x="4025195" y="693450"/>
              <a:ext cx="898437" cy="22062"/>
            </a:xfrm>
            <a:custGeom>
              <a:avLst/>
              <a:gdLst/>
              <a:ahLst/>
              <a:cxnLst/>
              <a:rect l="l" t="t" r="r" b="b"/>
              <a:pathLst>
                <a:path w="25819" h="634" extrusionOk="0">
                  <a:moveTo>
                    <a:pt x="0" y="0"/>
                  </a:moveTo>
                  <a:lnTo>
                    <a:pt x="0" y="634"/>
                  </a:lnTo>
                  <a:lnTo>
                    <a:pt x="25819" y="634"/>
                  </a:lnTo>
                  <a:lnTo>
                    <a:pt x="2581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1"/>
            <p:cNvSpPr/>
            <p:nvPr/>
          </p:nvSpPr>
          <p:spPr>
            <a:xfrm>
              <a:off x="4381528" y="1603495"/>
              <a:ext cx="539779" cy="22062"/>
            </a:xfrm>
            <a:custGeom>
              <a:avLst/>
              <a:gdLst/>
              <a:ahLst/>
              <a:cxnLst/>
              <a:rect l="l" t="t" r="r" b="b"/>
              <a:pathLst>
                <a:path w="15512" h="634" extrusionOk="0">
                  <a:moveTo>
                    <a:pt x="1" y="0"/>
                  </a:moveTo>
                  <a:lnTo>
                    <a:pt x="1" y="634"/>
                  </a:lnTo>
                  <a:lnTo>
                    <a:pt x="15512" y="634"/>
                  </a:lnTo>
                  <a:lnTo>
                    <a:pt x="1551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1"/>
            <p:cNvSpPr/>
            <p:nvPr/>
          </p:nvSpPr>
          <p:spPr>
            <a:xfrm>
              <a:off x="4025195" y="1603495"/>
              <a:ext cx="111456" cy="22062"/>
            </a:xfrm>
            <a:custGeom>
              <a:avLst/>
              <a:gdLst/>
              <a:ahLst/>
              <a:cxnLst/>
              <a:rect l="l" t="t" r="r" b="b"/>
              <a:pathLst>
                <a:path w="3203" h="634" extrusionOk="0">
                  <a:moveTo>
                    <a:pt x="0" y="0"/>
                  </a:moveTo>
                  <a:lnTo>
                    <a:pt x="0" y="634"/>
                  </a:lnTo>
                  <a:lnTo>
                    <a:pt x="3203" y="634"/>
                  </a:lnTo>
                  <a:lnTo>
                    <a:pt x="320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1"/>
            <p:cNvSpPr/>
            <p:nvPr/>
          </p:nvSpPr>
          <p:spPr>
            <a:xfrm>
              <a:off x="4113408" y="1603495"/>
              <a:ext cx="22096" cy="244940"/>
            </a:xfrm>
            <a:custGeom>
              <a:avLst/>
              <a:gdLst/>
              <a:ahLst/>
              <a:cxnLst/>
              <a:rect l="l" t="t" r="r" b="b"/>
              <a:pathLst>
                <a:path w="635" h="7039" extrusionOk="0">
                  <a:moveTo>
                    <a:pt x="0" y="0"/>
                  </a:moveTo>
                  <a:lnTo>
                    <a:pt x="0" y="7038"/>
                  </a:lnTo>
                  <a:lnTo>
                    <a:pt x="634" y="7038"/>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1"/>
            <p:cNvSpPr/>
            <p:nvPr/>
          </p:nvSpPr>
          <p:spPr>
            <a:xfrm>
              <a:off x="4136619" y="1848405"/>
              <a:ext cx="22096" cy="22096"/>
            </a:xfrm>
            <a:custGeom>
              <a:avLst/>
              <a:gdLst/>
              <a:ahLst/>
              <a:cxnLst/>
              <a:rect l="l" t="t" r="r" b="b"/>
              <a:pathLst>
                <a:path w="635" h="635" extrusionOk="0">
                  <a:moveTo>
                    <a:pt x="1" y="0"/>
                  </a:moveTo>
                  <a:lnTo>
                    <a:pt x="1"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1"/>
            <p:cNvSpPr/>
            <p:nvPr/>
          </p:nvSpPr>
          <p:spPr>
            <a:xfrm>
              <a:off x="4158681" y="1825195"/>
              <a:ext cx="22096" cy="22096"/>
            </a:xfrm>
            <a:custGeom>
              <a:avLst/>
              <a:gdLst/>
              <a:ahLst/>
              <a:cxnLst/>
              <a:rect l="l" t="t" r="r" b="b"/>
              <a:pathLst>
                <a:path w="635" h="635"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1"/>
            <p:cNvSpPr/>
            <p:nvPr/>
          </p:nvSpPr>
          <p:spPr>
            <a:xfrm>
              <a:off x="4180743" y="1803133"/>
              <a:ext cx="20913" cy="22096"/>
            </a:xfrm>
            <a:custGeom>
              <a:avLst/>
              <a:gdLst/>
              <a:ahLst/>
              <a:cxnLst/>
              <a:rect l="l" t="t" r="r" b="b"/>
              <a:pathLst>
                <a:path w="601" h="635" extrusionOk="0">
                  <a:moveTo>
                    <a:pt x="0" y="1"/>
                  </a:moveTo>
                  <a:lnTo>
                    <a:pt x="0" y="634"/>
                  </a:lnTo>
                  <a:lnTo>
                    <a:pt x="601" y="634"/>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1"/>
            <p:cNvSpPr/>
            <p:nvPr/>
          </p:nvSpPr>
          <p:spPr>
            <a:xfrm>
              <a:off x="4202770" y="1782254"/>
              <a:ext cx="22096" cy="20913"/>
            </a:xfrm>
            <a:custGeom>
              <a:avLst/>
              <a:gdLst/>
              <a:ahLst/>
              <a:cxnLst/>
              <a:rect l="l" t="t" r="r" b="b"/>
              <a:pathLst>
                <a:path w="635" h="601" extrusionOk="0">
                  <a:moveTo>
                    <a:pt x="1" y="0"/>
                  </a:moveTo>
                  <a:lnTo>
                    <a:pt x="1" y="601"/>
                  </a:lnTo>
                  <a:lnTo>
                    <a:pt x="635" y="601"/>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1"/>
            <p:cNvSpPr/>
            <p:nvPr/>
          </p:nvSpPr>
          <p:spPr>
            <a:xfrm>
              <a:off x="4224832" y="1759008"/>
              <a:ext cx="22096" cy="20948"/>
            </a:xfrm>
            <a:custGeom>
              <a:avLst/>
              <a:gdLst/>
              <a:ahLst/>
              <a:cxnLst/>
              <a:rect l="l" t="t" r="r" b="b"/>
              <a:pathLst>
                <a:path w="635" h="602" extrusionOk="0">
                  <a:moveTo>
                    <a:pt x="1" y="1"/>
                  </a:moveTo>
                  <a:lnTo>
                    <a:pt x="1" y="601"/>
                  </a:lnTo>
                  <a:lnTo>
                    <a:pt x="634" y="601"/>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1"/>
            <p:cNvSpPr/>
            <p:nvPr/>
          </p:nvSpPr>
          <p:spPr>
            <a:xfrm>
              <a:off x="4248042" y="1736981"/>
              <a:ext cx="22096" cy="22062"/>
            </a:xfrm>
            <a:custGeom>
              <a:avLst/>
              <a:gdLst/>
              <a:ahLst/>
              <a:cxnLst/>
              <a:rect l="l" t="t" r="r" b="b"/>
              <a:pathLst>
                <a:path w="635" h="634" extrusionOk="0">
                  <a:moveTo>
                    <a:pt x="1" y="0"/>
                  </a:moveTo>
                  <a:lnTo>
                    <a:pt x="1" y="634"/>
                  </a:lnTo>
                  <a:lnTo>
                    <a:pt x="635" y="634"/>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1"/>
            <p:cNvSpPr/>
            <p:nvPr/>
          </p:nvSpPr>
          <p:spPr>
            <a:xfrm>
              <a:off x="4270104" y="1714919"/>
              <a:ext cx="22096" cy="22096"/>
            </a:xfrm>
            <a:custGeom>
              <a:avLst/>
              <a:gdLst/>
              <a:ahLst/>
              <a:cxnLst/>
              <a:rect l="l" t="t" r="r" b="b"/>
              <a:pathLst>
                <a:path w="635" h="635" extrusionOk="0">
                  <a:moveTo>
                    <a:pt x="1" y="0"/>
                  </a:moveTo>
                  <a:lnTo>
                    <a:pt x="1"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1"/>
            <p:cNvSpPr/>
            <p:nvPr/>
          </p:nvSpPr>
          <p:spPr>
            <a:xfrm>
              <a:off x="4292166" y="1691709"/>
              <a:ext cx="20913" cy="22096"/>
            </a:xfrm>
            <a:custGeom>
              <a:avLst/>
              <a:gdLst/>
              <a:ahLst/>
              <a:cxnLst/>
              <a:rect l="l" t="t" r="r" b="b"/>
              <a:pathLst>
                <a:path w="601" h="635" extrusionOk="0">
                  <a:moveTo>
                    <a:pt x="0" y="0"/>
                  </a:moveTo>
                  <a:lnTo>
                    <a:pt x="0" y="634"/>
                  </a:lnTo>
                  <a:lnTo>
                    <a:pt x="601" y="634"/>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1"/>
            <p:cNvSpPr/>
            <p:nvPr/>
          </p:nvSpPr>
          <p:spPr>
            <a:xfrm>
              <a:off x="4315377" y="1670795"/>
              <a:ext cx="22096" cy="20948"/>
            </a:xfrm>
            <a:custGeom>
              <a:avLst/>
              <a:gdLst/>
              <a:ahLst/>
              <a:cxnLst/>
              <a:rect l="l" t="t" r="r" b="b"/>
              <a:pathLst>
                <a:path w="635" h="602" extrusionOk="0">
                  <a:moveTo>
                    <a:pt x="1" y="1"/>
                  </a:moveTo>
                  <a:lnTo>
                    <a:pt x="1" y="601"/>
                  </a:lnTo>
                  <a:lnTo>
                    <a:pt x="634" y="601"/>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1"/>
            <p:cNvSpPr/>
            <p:nvPr/>
          </p:nvSpPr>
          <p:spPr>
            <a:xfrm>
              <a:off x="4337439" y="1647584"/>
              <a:ext cx="20913" cy="20948"/>
            </a:xfrm>
            <a:custGeom>
              <a:avLst/>
              <a:gdLst/>
              <a:ahLst/>
              <a:cxnLst/>
              <a:rect l="l" t="t" r="r" b="b"/>
              <a:pathLst>
                <a:path w="601" h="602" extrusionOk="0">
                  <a:moveTo>
                    <a:pt x="0" y="1"/>
                  </a:moveTo>
                  <a:lnTo>
                    <a:pt x="0" y="601"/>
                  </a:lnTo>
                  <a:lnTo>
                    <a:pt x="601" y="601"/>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1"/>
            <p:cNvSpPr/>
            <p:nvPr/>
          </p:nvSpPr>
          <p:spPr>
            <a:xfrm>
              <a:off x="4360649" y="1625522"/>
              <a:ext cx="20913" cy="22096"/>
            </a:xfrm>
            <a:custGeom>
              <a:avLst/>
              <a:gdLst/>
              <a:ahLst/>
              <a:cxnLst/>
              <a:rect l="l" t="t" r="r" b="b"/>
              <a:pathLst>
                <a:path w="601" h="635" extrusionOk="0">
                  <a:moveTo>
                    <a:pt x="0" y="1"/>
                  </a:moveTo>
                  <a:lnTo>
                    <a:pt x="0" y="635"/>
                  </a:lnTo>
                  <a:lnTo>
                    <a:pt x="601" y="635"/>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1"/>
            <p:cNvSpPr/>
            <p:nvPr/>
          </p:nvSpPr>
          <p:spPr>
            <a:xfrm>
              <a:off x="4381528" y="1603495"/>
              <a:ext cx="22096" cy="22062"/>
            </a:xfrm>
            <a:custGeom>
              <a:avLst/>
              <a:gdLst/>
              <a:ahLst/>
              <a:cxnLst/>
              <a:rect l="l" t="t" r="r" b="b"/>
              <a:pathLst>
                <a:path w="635" h="634" extrusionOk="0">
                  <a:moveTo>
                    <a:pt x="1" y="0"/>
                  </a:moveTo>
                  <a:lnTo>
                    <a:pt x="1" y="634"/>
                  </a:lnTo>
                  <a:lnTo>
                    <a:pt x="635" y="634"/>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1"/>
            <p:cNvSpPr/>
            <p:nvPr/>
          </p:nvSpPr>
          <p:spPr>
            <a:xfrm>
              <a:off x="3979922" y="738688"/>
              <a:ext cx="22096" cy="22096"/>
            </a:xfrm>
            <a:custGeom>
              <a:avLst/>
              <a:gdLst/>
              <a:ahLst/>
              <a:cxnLst/>
              <a:rect l="l" t="t" r="r" b="b"/>
              <a:pathLst>
                <a:path w="635" h="635" extrusionOk="0">
                  <a:moveTo>
                    <a:pt x="0" y="1"/>
                  </a:moveTo>
                  <a:lnTo>
                    <a:pt x="0" y="635"/>
                  </a:lnTo>
                  <a:lnTo>
                    <a:pt x="634" y="635"/>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1"/>
            <p:cNvSpPr/>
            <p:nvPr/>
          </p:nvSpPr>
          <p:spPr>
            <a:xfrm>
              <a:off x="3957860" y="760750"/>
              <a:ext cx="22096" cy="20948"/>
            </a:xfrm>
            <a:custGeom>
              <a:avLst/>
              <a:gdLst/>
              <a:ahLst/>
              <a:cxnLst/>
              <a:rect l="l" t="t" r="r" b="b"/>
              <a:pathLst>
                <a:path w="635" h="602" extrusionOk="0">
                  <a:moveTo>
                    <a:pt x="1" y="1"/>
                  </a:moveTo>
                  <a:lnTo>
                    <a:pt x="1" y="601"/>
                  </a:lnTo>
                  <a:lnTo>
                    <a:pt x="634" y="601"/>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1"/>
            <p:cNvSpPr/>
            <p:nvPr/>
          </p:nvSpPr>
          <p:spPr>
            <a:xfrm>
              <a:off x="4001984" y="716660"/>
              <a:ext cx="20913" cy="22062"/>
            </a:xfrm>
            <a:custGeom>
              <a:avLst/>
              <a:gdLst/>
              <a:ahLst/>
              <a:cxnLst/>
              <a:rect l="l" t="t" r="r" b="b"/>
              <a:pathLst>
                <a:path w="601" h="634" extrusionOk="0">
                  <a:moveTo>
                    <a:pt x="0" y="0"/>
                  </a:moveTo>
                  <a:lnTo>
                    <a:pt x="0" y="634"/>
                  </a:lnTo>
                  <a:lnTo>
                    <a:pt x="601" y="634"/>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1"/>
            <p:cNvSpPr/>
            <p:nvPr/>
          </p:nvSpPr>
          <p:spPr>
            <a:xfrm>
              <a:off x="4989800" y="783960"/>
              <a:ext cx="22062" cy="753366"/>
            </a:xfrm>
            <a:custGeom>
              <a:avLst/>
              <a:gdLst/>
              <a:ahLst/>
              <a:cxnLst/>
              <a:rect l="l" t="t" r="r" b="b"/>
              <a:pathLst>
                <a:path w="634" h="21650" extrusionOk="0">
                  <a:moveTo>
                    <a:pt x="0" y="1"/>
                  </a:moveTo>
                  <a:lnTo>
                    <a:pt x="0" y="21650"/>
                  </a:lnTo>
                  <a:lnTo>
                    <a:pt x="634" y="21650"/>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1"/>
            <p:cNvSpPr/>
            <p:nvPr/>
          </p:nvSpPr>
          <p:spPr>
            <a:xfrm>
              <a:off x="4944528" y="738688"/>
              <a:ext cx="22062" cy="22096"/>
            </a:xfrm>
            <a:custGeom>
              <a:avLst/>
              <a:gdLst/>
              <a:ahLst/>
              <a:cxnLst/>
              <a:rect l="l" t="t" r="r" b="b"/>
              <a:pathLst>
                <a:path w="634" h="635" extrusionOk="0">
                  <a:moveTo>
                    <a:pt x="0" y="1"/>
                  </a:moveTo>
                  <a:lnTo>
                    <a:pt x="0" y="635"/>
                  </a:lnTo>
                  <a:lnTo>
                    <a:pt x="634" y="635"/>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1"/>
            <p:cNvSpPr/>
            <p:nvPr/>
          </p:nvSpPr>
          <p:spPr>
            <a:xfrm>
              <a:off x="4966555" y="760750"/>
              <a:ext cx="22096" cy="20948"/>
            </a:xfrm>
            <a:custGeom>
              <a:avLst/>
              <a:gdLst/>
              <a:ahLst/>
              <a:cxnLst/>
              <a:rect l="l" t="t" r="r" b="b"/>
              <a:pathLst>
                <a:path w="635" h="602" extrusionOk="0">
                  <a:moveTo>
                    <a:pt x="1" y="1"/>
                  </a:moveTo>
                  <a:lnTo>
                    <a:pt x="1" y="601"/>
                  </a:lnTo>
                  <a:lnTo>
                    <a:pt x="635" y="601"/>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1"/>
            <p:cNvSpPr/>
            <p:nvPr/>
          </p:nvSpPr>
          <p:spPr>
            <a:xfrm>
              <a:off x="4921283" y="716660"/>
              <a:ext cx="22096" cy="22062"/>
            </a:xfrm>
            <a:custGeom>
              <a:avLst/>
              <a:gdLst/>
              <a:ahLst/>
              <a:cxnLst/>
              <a:rect l="l" t="t" r="r" b="b"/>
              <a:pathLst>
                <a:path w="635" h="634" extrusionOk="0">
                  <a:moveTo>
                    <a:pt x="1" y="0"/>
                  </a:moveTo>
                  <a:lnTo>
                    <a:pt x="1" y="634"/>
                  </a:lnTo>
                  <a:lnTo>
                    <a:pt x="635" y="634"/>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1"/>
            <p:cNvSpPr/>
            <p:nvPr/>
          </p:nvSpPr>
          <p:spPr>
            <a:xfrm>
              <a:off x="4944528" y="1558222"/>
              <a:ext cx="22062" cy="22062"/>
            </a:xfrm>
            <a:custGeom>
              <a:avLst/>
              <a:gdLst/>
              <a:ahLst/>
              <a:cxnLst/>
              <a:rect l="l" t="t" r="r" b="b"/>
              <a:pathLst>
                <a:path w="634" h="634"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1"/>
            <p:cNvSpPr/>
            <p:nvPr/>
          </p:nvSpPr>
          <p:spPr>
            <a:xfrm>
              <a:off x="4966555" y="1537309"/>
              <a:ext cx="22096" cy="20948"/>
            </a:xfrm>
            <a:custGeom>
              <a:avLst/>
              <a:gdLst/>
              <a:ahLst/>
              <a:cxnLst/>
              <a:rect l="l" t="t" r="r" b="b"/>
              <a:pathLst>
                <a:path w="635" h="602" extrusionOk="0">
                  <a:moveTo>
                    <a:pt x="1" y="1"/>
                  </a:moveTo>
                  <a:lnTo>
                    <a:pt x="1" y="601"/>
                  </a:lnTo>
                  <a:lnTo>
                    <a:pt x="635" y="601"/>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1"/>
            <p:cNvSpPr/>
            <p:nvPr/>
          </p:nvSpPr>
          <p:spPr>
            <a:xfrm>
              <a:off x="4921283" y="1580250"/>
              <a:ext cx="22096" cy="22096"/>
            </a:xfrm>
            <a:custGeom>
              <a:avLst/>
              <a:gdLst/>
              <a:ahLst/>
              <a:cxnLst/>
              <a:rect l="l" t="t" r="r" b="b"/>
              <a:pathLst>
                <a:path w="635" h="635" extrusionOk="0">
                  <a:moveTo>
                    <a:pt x="1" y="1"/>
                  </a:moveTo>
                  <a:lnTo>
                    <a:pt x="1" y="635"/>
                  </a:lnTo>
                  <a:lnTo>
                    <a:pt x="635" y="635"/>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1"/>
            <p:cNvSpPr/>
            <p:nvPr/>
          </p:nvSpPr>
          <p:spPr>
            <a:xfrm>
              <a:off x="3979922" y="1558222"/>
              <a:ext cx="22096" cy="22062"/>
            </a:xfrm>
            <a:custGeom>
              <a:avLst/>
              <a:gdLst/>
              <a:ahLst/>
              <a:cxnLst/>
              <a:rect l="l" t="t" r="r" b="b"/>
              <a:pathLst>
                <a:path w="635" h="634"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1"/>
            <p:cNvSpPr/>
            <p:nvPr/>
          </p:nvSpPr>
          <p:spPr>
            <a:xfrm>
              <a:off x="3957860" y="1537309"/>
              <a:ext cx="22096" cy="20948"/>
            </a:xfrm>
            <a:custGeom>
              <a:avLst/>
              <a:gdLst/>
              <a:ahLst/>
              <a:cxnLst/>
              <a:rect l="l" t="t" r="r" b="b"/>
              <a:pathLst>
                <a:path w="635" h="602" extrusionOk="0">
                  <a:moveTo>
                    <a:pt x="1" y="1"/>
                  </a:moveTo>
                  <a:lnTo>
                    <a:pt x="1" y="601"/>
                  </a:lnTo>
                  <a:lnTo>
                    <a:pt x="634" y="601"/>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1"/>
            <p:cNvSpPr/>
            <p:nvPr/>
          </p:nvSpPr>
          <p:spPr>
            <a:xfrm>
              <a:off x="4001984" y="1580250"/>
              <a:ext cx="20913" cy="22096"/>
            </a:xfrm>
            <a:custGeom>
              <a:avLst/>
              <a:gdLst/>
              <a:ahLst/>
              <a:cxnLst/>
              <a:rect l="l" t="t" r="r" b="b"/>
              <a:pathLst>
                <a:path w="601" h="635" extrusionOk="0">
                  <a:moveTo>
                    <a:pt x="0" y="1"/>
                  </a:moveTo>
                  <a:lnTo>
                    <a:pt x="0" y="635"/>
                  </a:lnTo>
                  <a:lnTo>
                    <a:pt x="601" y="635"/>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 name="Google Shape;2077;p71"/>
          <p:cNvGrpSpPr/>
          <p:nvPr/>
        </p:nvGrpSpPr>
        <p:grpSpPr>
          <a:xfrm>
            <a:off x="1756780" y="2743969"/>
            <a:ext cx="855513" cy="536311"/>
            <a:chOff x="4993280" y="1654544"/>
            <a:chExt cx="855513" cy="536311"/>
          </a:xfrm>
        </p:grpSpPr>
        <p:grpSp>
          <p:nvGrpSpPr>
            <p:cNvPr id="2078" name="Google Shape;2078;p71"/>
            <p:cNvGrpSpPr/>
            <p:nvPr/>
          </p:nvGrpSpPr>
          <p:grpSpPr>
            <a:xfrm>
              <a:off x="4993280" y="1654544"/>
              <a:ext cx="855513" cy="514283"/>
              <a:chOff x="4993280" y="1654544"/>
              <a:chExt cx="855513" cy="514283"/>
            </a:xfrm>
          </p:grpSpPr>
          <p:sp>
            <p:nvSpPr>
              <p:cNvPr id="2079" name="Google Shape;2079;p71"/>
              <p:cNvSpPr/>
              <p:nvPr/>
            </p:nvSpPr>
            <p:spPr>
              <a:xfrm>
                <a:off x="5650270" y="2034124"/>
                <a:ext cx="153248" cy="22096"/>
              </a:xfrm>
              <a:custGeom>
                <a:avLst/>
                <a:gdLst/>
                <a:ahLst/>
                <a:cxnLst/>
                <a:rect l="l" t="t" r="r" b="b"/>
                <a:pathLst>
                  <a:path w="4404" h="635" extrusionOk="0">
                    <a:moveTo>
                      <a:pt x="0" y="1"/>
                    </a:moveTo>
                    <a:lnTo>
                      <a:pt x="0" y="634"/>
                    </a:lnTo>
                    <a:lnTo>
                      <a:pt x="4403" y="634"/>
                    </a:lnTo>
                    <a:lnTo>
                      <a:pt x="440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1"/>
              <p:cNvSpPr/>
              <p:nvPr/>
            </p:nvSpPr>
            <p:spPr>
              <a:xfrm>
                <a:off x="5036221" y="2034124"/>
                <a:ext cx="479405" cy="22096"/>
              </a:xfrm>
              <a:custGeom>
                <a:avLst/>
                <a:gdLst/>
                <a:ahLst/>
                <a:cxnLst/>
                <a:rect l="l" t="t" r="r" b="b"/>
                <a:pathLst>
                  <a:path w="13777" h="635" extrusionOk="0">
                    <a:moveTo>
                      <a:pt x="0" y="1"/>
                    </a:moveTo>
                    <a:lnTo>
                      <a:pt x="0" y="634"/>
                    </a:lnTo>
                    <a:lnTo>
                      <a:pt x="13777" y="634"/>
                    </a:lnTo>
                    <a:lnTo>
                      <a:pt x="1377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1"/>
              <p:cNvSpPr/>
              <p:nvPr/>
            </p:nvSpPr>
            <p:spPr>
              <a:xfrm>
                <a:off x="5037370" y="1654544"/>
                <a:ext cx="766137" cy="22096"/>
              </a:xfrm>
              <a:custGeom>
                <a:avLst/>
                <a:gdLst/>
                <a:ahLst/>
                <a:cxnLst/>
                <a:rect l="l" t="t" r="r" b="b"/>
                <a:pathLst>
                  <a:path w="22017" h="635" extrusionOk="0">
                    <a:moveTo>
                      <a:pt x="1" y="1"/>
                    </a:moveTo>
                    <a:lnTo>
                      <a:pt x="1" y="635"/>
                    </a:lnTo>
                    <a:lnTo>
                      <a:pt x="22016" y="635"/>
                    </a:lnTo>
                    <a:lnTo>
                      <a:pt x="2201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1"/>
              <p:cNvSpPr/>
              <p:nvPr/>
            </p:nvSpPr>
            <p:spPr>
              <a:xfrm>
                <a:off x="5826697" y="1699817"/>
                <a:ext cx="22096" cy="313456"/>
              </a:xfrm>
              <a:custGeom>
                <a:avLst/>
                <a:gdLst/>
                <a:ahLst/>
                <a:cxnLst/>
                <a:rect l="l" t="t" r="r" b="b"/>
                <a:pathLst>
                  <a:path w="635" h="9008" extrusionOk="0">
                    <a:moveTo>
                      <a:pt x="1" y="1"/>
                    </a:moveTo>
                    <a:lnTo>
                      <a:pt x="1" y="9007"/>
                    </a:lnTo>
                    <a:lnTo>
                      <a:pt x="634" y="9007"/>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1"/>
              <p:cNvSpPr/>
              <p:nvPr/>
            </p:nvSpPr>
            <p:spPr>
              <a:xfrm>
                <a:off x="5650270" y="2034124"/>
                <a:ext cx="22096" cy="133518"/>
              </a:xfrm>
              <a:custGeom>
                <a:avLst/>
                <a:gdLst/>
                <a:ahLst/>
                <a:cxnLst/>
                <a:rect l="l" t="t" r="r" b="b"/>
                <a:pathLst>
                  <a:path w="635" h="3837" extrusionOk="0">
                    <a:moveTo>
                      <a:pt x="0" y="1"/>
                    </a:moveTo>
                    <a:lnTo>
                      <a:pt x="0" y="3837"/>
                    </a:lnTo>
                    <a:lnTo>
                      <a:pt x="634" y="3837"/>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1"/>
              <p:cNvSpPr/>
              <p:nvPr/>
            </p:nvSpPr>
            <p:spPr>
              <a:xfrm>
                <a:off x="5606146" y="2147879"/>
                <a:ext cx="22096" cy="20948"/>
              </a:xfrm>
              <a:custGeom>
                <a:avLst/>
                <a:gdLst/>
                <a:ahLst/>
                <a:cxnLst/>
                <a:rect l="l" t="t" r="r" b="b"/>
                <a:pathLst>
                  <a:path w="635" h="602" extrusionOk="0">
                    <a:moveTo>
                      <a:pt x="1" y="1"/>
                    </a:moveTo>
                    <a:lnTo>
                      <a:pt x="1" y="601"/>
                    </a:lnTo>
                    <a:lnTo>
                      <a:pt x="634" y="601"/>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1"/>
              <p:cNvSpPr/>
              <p:nvPr/>
            </p:nvSpPr>
            <p:spPr>
              <a:xfrm>
                <a:off x="5582935" y="2124669"/>
                <a:ext cx="22096" cy="22096"/>
              </a:xfrm>
              <a:custGeom>
                <a:avLst/>
                <a:gdLst/>
                <a:ahLst/>
                <a:cxnLst/>
                <a:rect l="l" t="t" r="r" b="b"/>
                <a:pathLst>
                  <a:path w="635" h="635" extrusionOk="0">
                    <a:moveTo>
                      <a:pt x="1" y="0"/>
                    </a:moveTo>
                    <a:lnTo>
                      <a:pt x="1"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1"/>
              <p:cNvSpPr/>
              <p:nvPr/>
            </p:nvSpPr>
            <p:spPr>
              <a:xfrm>
                <a:off x="5560873" y="2102607"/>
                <a:ext cx="22096" cy="22096"/>
              </a:xfrm>
              <a:custGeom>
                <a:avLst/>
                <a:gdLst/>
                <a:ahLst/>
                <a:cxnLst/>
                <a:rect l="l" t="t" r="r" b="b"/>
                <a:pathLst>
                  <a:path w="635" h="635" extrusionOk="0">
                    <a:moveTo>
                      <a:pt x="1" y="1"/>
                    </a:moveTo>
                    <a:lnTo>
                      <a:pt x="1" y="634"/>
                    </a:lnTo>
                    <a:lnTo>
                      <a:pt x="635" y="634"/>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1"/>
              <p:cNvSpPr/>
              <p:nvPr/>
            </p:nvSpPr>
            <p:spPr>
              <a:xfrm>
                <a:off x="5537663" y="2079396"/>
                <a:ext cx="22096" cy="22096"/>
              </a:xfrm>
              <a:custGeom>
                <a:avLst/>
                <a:gdLst/>
                <a:ahLst/>
                <a:cxnLst/>
                <a:rect l="l" t="t" r="r" b="b"/>
                <a:pathLst>
                  <a:path w="635" h="635" extrusionOk="0">
                    <a:moveTo>
                      <a:pt x="1" y="1"/>
                    </a:moveTo>
                    <a:lnTo>
                      <a:pt x="1" y="634"/>
                    </a:lnTo>
                    <a:lnTo>
                      <a:pt x="634" y="634"/>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1"/>
              <p:cNvSpPr/>
              <p:nvPr/>
            </p:nvSpPr>
            <p:spPr>
              <a:xfrm>
                <a:off x="5516784" y="2057334"/>
                <a:ext cx="20913" cy="22096"/>
              </a:xfrm>
              <a:custGeom>
                <a:avLst/>
                <a:gdLst/>
                <a:ahLst/>
                <a:cxnLst/>
                <a:rect l="l" t="t" r="r" b="b"/>
                <a:pathLst>
                  <a:path w="601" h="635" extrusionOk="0">
                    <a:moveTo>
                      <a:pt x="0" y="1"/>
                    </a:moveTo>
                    <a:lnTo>
                      <a:pt x="0" y="635"/>
                    </a:lnTo>
                    <a:lnTo>
                      <a:pt x="601" y="635"/>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1"/>
              <p:cNvSpPr/>
              <p:nvPr/>
            </p:nvSpPr>
            <p:spPr>
              <a:xfrm>
                <a:off x="5494722" y="2035272"/>
                <a:ext cx="22096" cy="22096"/>
              </a:xfrm>
              <a:custGeom>
                <a:avLst/>
                <a:gdLst/>
                <a:ahLst/>
                <a:cxnLst/>
                <a:rect l="l" t="t" r="r" b="b"/>
                <a:pathLst>
                  <a:path w="635" h="635" extrusionOk="0">
                    <a:moveTo>
                      <a:pt x="0" y="1"/>
                    </a:moveTo>
                    <a:lnTo>
                      <a:pt x="0" y="635"/>
                    </a:lnTo>
                    <a:lnTo>
                      <a:pt x="634" y="635"/>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1"/>
              <p:cNvSpPr/>
              <p:nvPr/>
            </p:nvSpPr>
            <p:spPr>
              <a:xfrm>
                <a:off x="5803486" y="2013245"/>
                <a:ext cx="22096" cy="20913"/>
              </a:xfrm>
              <a:custGeom>
                <a:avLst/>
                <a:gdLst/>
                <a:ahLst/>
                <a:cxnLst/>
                <a:rect l="l" t="t" r="r" b="b"/>
                <a:pathLst>
                  <a:path w="635" h="601" extrusionOk="0">
                    <a:moveTo>
                      <a:pt x="0" y="0"/>
                    </a:moveTo>
                    <a:lnTo>
                      <a:pt x="0" y="601"/>
                    </a:lnTo>
                    <a:lnTo>
                      <a:pt x="634" y="601"/>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1"/>
              <p:cNvSpPr/>
              <p:nvPr/>
            </p:nvSpPr>
            <p:spPr>
              <a:xfrm>
                <a:off x="5803486" y="1677754"/>
                <a:ext cx="22096" cy="22096"/>
              </a:xfrm>
              <a:custGeom>
                <a:avLst/>
                <a:gdLst/>
                <a:ahLst/>
                <a:cxnLst/>
                <a:rect l="l" t="t" r="r" b="b"/>
                <a:pathLst>
                  <a:path w="635" h="635" extrusionOk="0">
                    <a:moveTo>
                      <a:pt x="0" y="1"/>
                    </a:moveTo>
                    <a:lnTo>
                      <a:pt x="0" y="635"/>
                    </a:lnTo>
                    <a:lnTo>
                      <a:pt x="634" y="635"/>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1"/>
              <p:cNvSpPr/>
              <p:nvPr/>
            </p:nvSpPr>
            <p:spPr>
              <a:xfrm>
                <a:off x="4993280" y="1699817"/>
                <a:ext cx="20913" cy="313456"/>
              </a:xfrm>
              <a:custGeom>
                <a:avLst/>
                <a:gdLst/>
                <a:ahLst/>
                <a:cxnLst/>
                <a:rect l="l" t="t" r="r" b="b"/>
                <a:pathLst>
                  <a:path w="601" h="9008" extrusionOk="0">
                    <a:moveTo>
                      <a:pt x="0" y="1"/>
                    </a:moveTo>
                    <a:lnTo>
                      <a:pt x="0" y="9007"/>
                    </a:lnTo>
                    <a:lnTo>
                      <a:pt x="601" y="9007"/>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1"/>
              <p:cNvSpPr/>
              <p:nvPr/>
            </p:nvSpPr>
            <p:spPr>
              <a:xfrm>
                <a:off x="5014159" y="1677754"/>
                <a:ext cx="22096" cy="22096"/>
              </a:xfrm>
              <a:custGeom>
                <a:avLst/>
                <a:gdLst/>
                <a:ahLst/>
                <a:cxnLst/>
                <a:rect l="l" t="t" r="r" b="b"/>
                <a:pathLst>
                  <a:path w="635" h="635" extrusionOk="0">
                    <a:moveTo>
                      <a:pt x="1" y="1"/>
                    </a:moveTo>
                    <a:lnTo>
                      <a:pt x="1" y="635"/>
                    </a:lnTo>
                    <a:lnTo>
                      <a:pt x="634" y="635"/>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1"/>
              <p:cNvSpPr/>
              <p:nvPr/>
            </p:nvSpPr>
            <p:spPr>
              <a:xfrm>
                <a:off x="5014159" y="2013245"/>
                <a:ext cx="22096" cy="20913"/>
              </a:xfrm>
              <a:custGeom>
                <a:avLst/>
                <a:gdLst/>
                <a:ahLst/>
                <a:cxnLst/>
                <a:rect l="l" t="t" r="r" b="b"/>
                <a:pathLst>
                  <a:path w="635" h="601" extrusionOk="0">
                    <a:moveTo>
                      <a:pt x="1" y="0"/>
                    </a:moveTo>
                    <a:lnTo>
                      <a:pt x="1" y="601"/>
                    </a:lnTo>
                    <a:lnTo>
                      <a:pt x="634" y="601"/>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5" name="Google Shape;2095;p71"/>
            <p:cNvSpPr/>
            <p:nvPr/>
          </p:nvSpPr>
          <p:spPr>
            <a:xfrm>
              <a:off x="5628208" y="2168793"/>
              <a:ext cx="22096" cy="22062"/>
            </a:xfrm>
            <a:custGeom>
              <a:avLst/>
              <a:gdLst/>
              <a:ahLst/>
              <a:cxnLst/>
              <a:rect l="l" t="t" r="r" b="b"/>
              <a:pathLst>
                <a:path w="635" h="634"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6" name="Google Shape;2096;p71"/>
          <p:cNvGrpSpPr/>
          <p:nvPr/>
        </p:nvGrpSpPr>
        <p:grpSpPr>
          <a:xfrm>
            <a:off x="1476052" y="3399270"/>
            <a:ext cx="495665" cy="564184"/>
            <a:chOff x="4557990" y="3070695"/>
            <a:chExt cx="495665" cy="564184"/>
          </a:xfrm>
        </p:grpSpPr>
        <p:sp>
          <p:nvSpPr>
            <p:cNvPr id="2097" name="Google Shape;2097;p71"/>
            <p:cNvSpPr/>
            <p:nvPr/>
          </p:nvSpPr>
          <p:spPr>
            <a:xfrm>
              <a:off x="5031558" y="3205365"/>
              <a:ext cx="22096" cy="229837"/>
            </a:xfrm>
            <a:custGeom>
              <a:avLst/>
              <a:gdLst/>
              <a:ahLst/>
              <a:cxnLst/>
              <a:rect l="l" t="t" r="r" b="b"/>
              <a:pathLst>
                <a:path w="635" h="6605" extrusionOk="0">
                  <a:moveTo>
                    <a:pt x="1" y="0"/>
                  </a:moveTo>
                  <a:lnTo>
                    <a:pt x="1" y="6605"/>
                  </a:lnTo>
                  <a:lnTo>
                    <a:pt x="635" y="6605"/>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8" name="Google Shape;2098;p71"/>
            <p:cNvGrpSpPr/>
            <p:nvPr/>
          </p:nvGrpSpPr>
          <p:grpSpPr>
            <a:xfrm>
              <a:off x="4557990" y="3070695"/>
              <a:ext cx="473603" cy="564184"/>
              <a:chOff x="4557990" y="3070695"/>
              <a:chExt cx="473603" cy="564184"/>
            </a:xfrm>
          </p:grpSpPr>
          <p:sp>
            <p:nvSpPr>
              <p:cNvPr id="2099" name="Google Shape;2099;p71"/>
              <p:cNvSpPr/>
              <p:nvPr/>
            </p:nvSpPr>
            <p:spPr>
              <a:xfrm>
                <a:off x="4578869" y="3182119"/>
                <a:ext cx="22096" cy="22096"/>
              </a:xfrm>
              <a:custGeom>
                <a:avLst/>
                <a:gdLst/>
                <a:ahLst/>
                <a:cxnLst/>
                <a:rect l="l" t="t" r="r" b="b"/>
                <a:pathLst>
                  <a:path w="635" h="635" extrusionOk="0">
                    <a:moveTo>
                      <a:pt x="1" y="1"/>
                    </a:moveTo>
                    <a:lnTo>
                      <a:pt x="1" y="635"/>
                    </a:lnTo>
                    <a:lnTo>
                      <a:pt x="634" y="635"/>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1"/>
              <p:cNvSpPr/>
              <p:nvPr/>
            </p:nvSpPr>
            <p:spPr>
              <a:xfrm>
                <a:off x="4600931" y="3160092"/>
                <a:ext cx="22096" cy="22062"/>
              </a:xfrm>
              <a:custGeom>
                <a:avLst/>
                <a:gdLst/>
                <a:ahLst/>
                <a:cxnLst/>
                <a:rect l="l" t="t" r="r" b="b"/>
                <a:pathLst>
                  <a:path w="635" h="634"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1"/>
              <p:cNvSpPr/>
              <p:nvPr/>
            </p:nvSpPr>
            <p:spPr>
              <a:xfrm>
                <a:off x="4624141" y="3138030"/>
                <a:ext cx="22096" cy="22096"/>
              </a:xfrm>
              <a:custGeom>
                <a:avLst/>
                <a:gdLst/>
                <a:ahLst/>
                <a:cxnLst/>
                <a:rect l="l" t="t" r="r" b="b"/>
                <a:pathLst>
                  <a:path w="635" h="635" extrusionOk="0">
                    <a:moveTo>
                      <a:pt x="1" y="0"/>
                    </a:moveTo>
                    <a:lnTo>
                      <a:pt x="1"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1"/>
              <p:cNvSpPr/>
              <p:nvPr/>
            </p:nvSpPr>
            <p:spPr>
              <a:xfrm>
                <a:off x="4646203" y="3115968"/>
                <a:ext cx="20913" cy="20913"/>
              </a:xfrm>
              <a:custGeom>
                <a:avLst/>
                <a:gdLst/>
                <a:ahLst/>
                <a:cxnLst/>
                <a:rect l="l" t="t" r="r" b="b"/>
                <a:pathLst>
                  <a:path w="601" h="601" extrusionOk="0">
                    <a:moveTo>
                      <a:pt x="0" y="1"/>
                    </a:moveTo>
                    <a:lnTo>
                      <a:pt x="0" y="601"/>
                    </a:lnTo>
                    <a:lnTo>
                      <a:pt x="601" y="601"/>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1"/>
              <p:cNvSpPr/>
              <p:nvPr/>
            </p:nvSpPr>
            <p:spPr>
              <a:xfrm>
                <a:off x="4669414" y="3093906"/>
                <a:ext cx="20913" cy="22096"/>
              </a:xfrm>
              <a:custGeom>
                <a:avLst/>
                <a:gdLst/>
                <a:ahLst/>
                <a:cxnLst/>
                <a:rect l="l" t="t" r="r" b="b"/>
                <a:pathLst>
                  <a:path w="601" h="635" extrusionOk="0">
                    <a:moveTo>
                      <a:pt x="0" y="1"/>
                    </a:moveTo>
                    <a:lnTo>
                      <a:pt x="0" y="635"/>
                    </a:lnTo>
                    <a:lnTo>
                      <a:pt x="601" y="635"/>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1"/>
              <p:cNvSpPr/>
              <p:nvPr/>
            </p:nvSpPr>
            <p:spPr>
              <a:xfrm>
                <a:off x="5009531" y="3182119"/>
                <a:ext cx="22062" cy="22096"/>
              </a:xfrm>
              <a:custGeom>
                <a:avLst/>
                <a:gdLst/>
                <a:ahLst/>
                <a:cxnLst/>
                <a:rect l="l" t="t" r="r" b="b"/>
                <a:pathLst>
                  <a:path w="634" h="635" extrusionOk="0">
                    <a:moveTo>
                      <a:pt x="0" y="1"/>
                    </a:moveTo>
                    <a:lnTo>
                      <a:pt x="0" y="635"/>
                    </a:lnTo>
                    <a:lnTo>
                      <a:pt x="634" y="635"/>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1"/>
              <p:cNvSpPr/>
              <p:nvPr/>
            </p:nvSpPr>
            <p:spPr>
              <a:xfrm>
                <a:off x="4986286" y="3160092"/>
                <a:ext cx="22096" cy="22062"/>
              </a:xfrm>
              <a:custGeom>
                <a:avLst/>
                <a:gdLst/>
                <a:ahLst/>
                <a:cxnLst/>
                <a:rect l="l" t="t" r="r" b="b"/>
                <a:pathLst>
                  <a:path w="635" h="634" extrusionOk="0">
                    <a:moveTo>
                      <a:pt x="1" y="0"/>
                    </a:moveTo>
                    <a:lnTo>
                      <a:pt x="1" y="634"/>
                    </a:lnTo>
                    <a:lnTo>
                      <a:pt x="635" y="634"/>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1"/>
              <p:cNvSpPr/>
              <p:nvPr/>
            </p:nvSpPr>
            <p:spPr>
              <a:xfrm>
                <a:off x="4965407" y="3138030"/>
                <a:ext cx="20913" cy="22096"/>
              </a:xfrm>
              <a:custGeom>
                <a:avLst/>
                <a:gdLst/>
                <a:ahLst/>
                <a:cxnLst/>
                <a:rect l="l" t="t" r="r" b="b"/>
                <a:pathLst>
                  <a:path w="601" h="635" extrusionOk="0">
                    <a:moveTo>
                      <a:pt x="1" y="0"/>
                    </a:moveTo>
                    <a:lnTo>
                      <a:pt x="1" y="634"/>
                    </a:lnTo>
                    <a:lnTo>
                      <a:pt x="601" y="634"/>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1"/>
              <p:cNvSpPr/>
              <p:nvPr/>
            </p:nvSpPr>
            <p:spPr>
              <a:xfrm>
                <a:off x="4943345" y="3115968"/>
                <a:ext cx="22096" cy="20913"/>
              </a:xfrm>
              <a:custGeom>
                <a:avLst/>
                <a:gdLst/>
                <a:ahLst/>
                <a:cxnLst/>
                <a:rect l="l" t="t" r="r" b="b"/>
                <a:pathLst>
                  <a:path w="635" h="601" extrusionOk="0">
                    <a:moveTo>
                      <a:pt x="1" y="1"/>
                    </a:moveTo>
                    <a:lnTo>
                      <a:pt x="1" y="601"/>
                    </a:lnTo>
                    <a:lnTo>
                      <a:pt x="635" y="601"/>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1"/>
              <p:cNvSpPr/>
              <p:nvPr/>
            </p:nvSpPr>
            <p:spPr>
              <a:xfrm>
                <a:off x="4920134" y="3093906"/>
                <a:ext cx="22096" cy="22096"/>
              </a:xfrm>
              <a:custGeom>
                <a:avLst/>
                <a:gdLst/>
                <a:ahLst/>
                <a:cxnLst/>
                <a:rect l="l" t="t" r="r" b="b"/>
                <a:pathLst>
                  <a:path w="635" h="635" extrusionOk="0">
                    <a:moveTo>
                      <a:pt x="1" y="1"/>
                    </a:moveTo>
                    <a:lnTo>
                      <a:pt x="1" y="635"/>
                    </a:lnTo>
                    <a:lnTo>
                      <a:pt x="634" y="635"/>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1"/>
              <p:cNvSpPr/>
              <p:nvPr/>
            </p:nvSpPr>
            <p:spPr>
              <a:xfrm>
                <a:off x="4690292" y="3070695"/>
                <a:ext cx="231021" cy="22096"/>
              </a:xfrm>
              <a:custGeom>
                <a:avLst/>
                <a:gdLst/>
                <a:ahLst/>
                <a:cxnLst/>
                <a:rect l="l" t="t" r="r" b="b"/>
                <a:pathLst>
                  <a:path w="6639" h="635" extrusionOk="0">
                    <a:moveTo>
                      <a:pt x="1" y="1"/>
                    </a:moveTo>
                    <a:lnTo>
                      <a:pt x="1" y="634"/>
                    </a:lnTo>
                    <a:lnTo>
                      <a:pt x="6639" y="634"/>
                    </a:lnTo>
                    <a:lnTo>
                      <a:pt x="663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1"/>
              <p:cNvSpPr/>
              <p:nvPr/>
            </p:nvSpPr>
            <p:spPr>
              <a:xfrm>
                <a:off x="4578869" y="3435172"/>
                <a:ext cx="22096" cy="20948"/>
              </a:xfrm>
              <a:custGeom>
                <a:avLst/>
                <a:gdLst/>
                <a:ahLst/>
                <a:cxnLst/>
                <a:rect l="l" t="t" r="r" b="b"/>
                <a:pathLst>
                  <a:path w="635" h="602" extrusionOk="0">
                    <a:moveTo>
                      <a:pt x="1" y="1"/>
                    </a:moveTo>
                    <a:lnTo>
                      <a:pt x="1" y="601"/>
                    </a:lnTo>
                    <a:lnTo>
                      <a:pt x="634" y="601"/>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1"/>
              <p:cNvSpPr/>
              <p:nvPr/>
            </p:nvSpPr>
            <p:spPr>
              <a:xfrm>
                <a:off x="4600931" y="3456086"/>
                <a:ext cx="22096" cy="22062"/>
              </a:xfrm>
              <a:custGeom>
                <a:avLst/>
                <a:gdLst/>
                <a:ahLst/>
                <a:cxnLst/>
                <a:rect l="l" t="t" r="r" b="b"/>
                <a:pathLst>
                  <a:path w="635" h="634"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1"/>
              <p:cNvSpPr/>
              <p:nvPr/>
            </p:nvSpPr>
            <p:spPr>
              <a:xfrm>
                <a:off x="4624141" y="3479297"/>
                <a:ext cx="22096" cy="22096"/>
              </a:xfrm>
              <a:custGeom>
                <a:avLst/>
                <a:gdLst/>
                <a:ahLst/>
                <a:cxnLst/>
                <a:rect l="l" t="t" r="r" b="b"/>
                <a:pathLst>
                  <a:path w="635" h="635" extrusionOk="0">
                    <a:moveTo>
                      <a:pt x="1" y="0"/>
                    </a:moveTo>
                    <a:lnTo>
                      <a:pt x="1"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1"/>
              <p:cNvSpPr/>
              <p:nvPr/>
            </p:nvSpPr>
            <p:spPr>
              <a:xfrm>
                <a:off x="4646203" y="3501359"/>
                <a:ext cx="20913" cy="22062"/>
              </a:xfrm>
              <a:custGeom>
                <a:avLst/>
                <a:gdLst/>
                <a:ahLst/>
                <a:cxnLst/>
                <a:rect l="l" t="t" r="r" b="b"/>
                <a:pathLst>
                  <a:path w="601" h="634" extrusionOk="0">
                    <a:moveTo>
                      <a:pt x="0" y="0"/>
                    </a:moveTo>
                    <a:lnTo>
                      <a:pt x="0" y="634"/>
                    </a:lnTo>
                    <a:lnTo>
                      <a:pt x="601" y="634"/>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1"/>
              <p:cNvSpPr/>
              <p:nvPr/>
            </p:nvSpPr>
            <p:spPr>
              <a:xfrm>
                <a:off x="4669414" y="3523386"/>
                <a:ext cx="20913" cy="20948"/>
              </a:xfrm>
              <a:custGeom>
                <a:avLst/>
                <a:gdLst/>
                <a:ahLst/>
                <a:cxnLst/>
                <a:rect l="l" t="t" r="r" b="b"/>
                <a:pathLst>
                  <a:path w="601" h="602" extrusionOk="0">
                    <a:moveTo>
                      <a:pt x="0" y="1"/>
                    </a:moveTo>
                    <a:lnTo>
                      <a:pt x="0" y="601"/>
                    </a:lnTo>
                    <a:lnTo>
                      <a:pt x="601" y="601"/>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1"/>
              <p:cNvSpPr/>
              <p:nvPr/>
            </p:nvSpPr>
            <p:spPr>
              <a:xfrm>
                <a:off x="5009531" y="3435172"/>
                <a:ext cx="22062" cy="20948"/>
              </a:xfrm>
              <a:custGeom>
                <a:avLst/>
                <a:gdLst/>
                <a:ahLst/>
                <a:cxnLst/>
                <a:rect l="l" t="t" r="r" b="b"/>
                <a:pathLst>
                  <a:path w="634" h="602" extrusionOk="0">
                    <a:moveTo>
                      <a:pt x="0" y="1"/>
                    </a:moveTo>
                    <a:lnTo>
                      <a:pt x="0" y="601"/>
                    </a:lnTo>
                    <a:lnTo>
                      <a:pt x="634" y="601"/>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1"/>
              <p:cNvSpPr/>
              <p:nvPr/>
            </p:nvSpPr>
            <p:spPr>
              <a:xfrm>
                <a:off x="4986286" y="3456086"/>
                <a:ext cx="22096" cy="22062"/>
              </a:xfrm>
              <a:custGeom>
                <a:avLst/>
                <a:gdLst/>
                <a:ahLst/>
                <a:cxnLst/>
                <a:rect l="l" t="t" r="r" b="b"/>
                <a:pathLst>
                  <a:path w="635" h="634" extrusionOk="0">
                    <a:moveTo>
                      <a:pt x="1" y="0"/>
                    </a:moveTo>
                    <a:lnTo>
                      <a:pt x="1" y="634"/>
                    </a:lnTo>
                    <a:lnTo>
                      <a:pt x="635" y="634"/>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1"/>
              <p:cNvSpPr/>
              <p:nvPr/>
            </p:nvSpPr>
            <p:spPr>
              <a:xfrm>
                <a:off x="4965407" y="3479297"/>
                <a:ext cx="20913" cy="22096"/>
              </a:xfrm>
              <a:custGeom>
                <a:avLst/>
                <a:gdLst/>
                <a:ahLst/>
                <a:cxnLst/>
                <a:rect l="l" t="t" r="r" b="b"/>
                <a:pathLst>
                  <a:path w="601" h="635" extrusionOk="0">
                    <a:moveTo>
                      <a:pt x="1" y="0"/>
                    </a:moveTo>
                    <a:lnTo>
                      <a:pt x="1" y="634"/>
                    </a:lnTo>
                    <a:lnTo>
                      <a:pt x="601" y="634"/>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1"/>
              <p:cNvSpPr/>
              <p:nvPr/>
            </p:nvSpPr>
            <p:spPr>
              <a:xfrm>
                <a:off x="4943345" y="3501359"/>
                <a:ext cx="22096" cy="22062"/>
              </a:xfrm>
              <a:custGeom>
                <a:avLst/>
                <a:gdLst/>
                <a:ahLst/>
                <a:cxnLst/>
                <a:rect l="l" t="t" r="r" b="b"/>
                <a:pathLst>
                  <a:path w="635" h="634" extrusionOk="0">
                    <a:moveTo>
                      <a:pt x="1" y="0"/>
                    </a:moveTo>
                    <a:lnTo>
                      <a:pt x="1" y="634"/>
                    </a:lnTo>
                    <a:lnTo>
                      <a:pt x="635" y="634"/>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1"/>
              <p:cNvSpPr/>
              <p:nvPr/>
            </p:nvSpPr>
            <p:spPr>
              <a:xfrm>
                <a:off x="4920134" y="3523386"/>
                <a:ext cx="22096" cy="20948"/>
              </a:xfrm>
              <a:custGeom>
                <a:avLst/>
                <a:gdLst/>
                <a:ahLst/>
                <a:cxnLst/>
                <a:rect l="l" t="t" r="r" b="b"/>
                <a:pathLst>
                  <a:path w="635" h="602" extrusionOk="0">
                    <a:moveTo>
                      <a:pt x="1" y="1"/>
                    </a:moveTo>
                    <a:lnTo>
                      <a:pt x="1" y="601"/>
                    </a:lnTo>
                    <a:lnTo>
                      <a:pt x="634" y="601"/>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1"/>
              <p:cNvSpPr/>
              <p:nvPr/>
            </p:nvSpPr>
            <p:spPr>
              <a:xfrm>
                <a:off x="4690292" y="3546631"/>
                <a:ext cx="113788" cy="22062"/>
              </a:xfrm>
              <a:custGeom>
                <a:avLst/>
                <a:gdLst/>
                <a:ahLst/>
                <a:cxnLst/>
                <a:rect l="l" t="t" r="r" b="b"/>
                <a:pathLst>
                  <a:path w="3270" h="634" extrusionOk="0">
                    <a:moveTo>
                      <a:pt x="1" y="0"/>
                    </a:moveTo>
                    <a:lnTo>
                      <a:pt x="1" y="634"/>
                    </a:lnTo>
                    <a:lnTo>
                      <a:pt x="3270" y="634"/>
                    </a:lnTo>
                    <a:lnTo>
                      <a:pt x="327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1"/>
              <p:cNvSpPr/>
              <p:nvPr/>
            </p:nvSpPr>
            <p:spPr>
              <a:xfrm>
                <a:off x="4893444" y="3546631"/>
                <a:ext cx="26724" cy="22062"/>
              </a:xfrm>
              <a:custGeom>
                <a:avLst/>
                <a:gdLst/>
                <a:ahLst/>
                <a:cxnLst/>
                <a:rect l="l" t="t" r="r" b="b"/>
                <a:pathLst>
                  <a:path w="768" h="634" extrusionOk="0">
                    <a:moveTo>
                      <a:pt x="0" y="0"/>
                    </a:moveTo>
                    <a:lnTo>
                      <a:pt x="0" y="634"/>
                    </a:lnTo>
                    <a:lnTo>
                      <a:pt x="768" y="634"/>
                    </a:lnTo>
                    <a:lnTo>
                      <a:pt x="76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1"/>
              <p:cNvSpPr/>
              <p:nvPr/>
            </p:nvSpPr>
            <p:spPr>
              <a:xfrm>
                <a:off x="4557990" y="3205365"/>
                <a:ext cx="20913" cy="229837"/>
              </a:xfrm>
              <a:custGeom>
                <a:avLst/>
                <a:gdLst/>
                <a:ahLst/>
                <a:cxnLst/>
                <a:rect l="l" t="t" r="r" b="b"/>
                <a:pathLst>
                  <a:path w="601" h="6605" extrusionOk="0">
                    <a:moveTo>
                      <a:pt x="0" y="0"/>
                    </a:moveTo>
                    <a:lnTo>
                      <a:pt x="0" y="6605"/>
                    </a:lnTo>
                    <a:lnTo>
                      <a:pt x="601" y="6605"/>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1"/>
              <p:cNvSpPr/>
              <p:nvPr/>
            </p:nvSpPr>
            <p:spPr>
              <a:xfrm>
                <a:off x="4872531" y="3568659"/>
                <a:ext cx="20948" cy="44158"/>
              </a:xfrm>
              <a:custGeom>
                <a:avLst/>
                <a:gdLst/>
                <a:ahLst/>
                <a:cxnLst/>
                <a:rect l="l" t="t" r="r" b="b"/>
                <a:pathLst>
                  <a:path w="602" h="1269" extrusionOk="0">
                    <a:moveTo>
                      <a:pt x="1" y="1"/>
                    </a:moveTo>
                    <a:lnTo>
                      <a:pt x="1" y="1268"/>
                    </a:lnTo>
                    <a:lnTo>
                      <a:pt x="601" y="1268"/>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1"/>
              <p:cNvSpPr/>
              <p:nvPr/>
            </p:nvSpPr>
            <p:spPr>
              <a:xfrm>
                <a:off x="4850503" y="3612783"/>
                <a:ext cx="22062" cy="22096"/>
              </a:xfrm>
              <a:custGeom>
                <a:avLst/>
                <a:gdLst/>
                <a:ahLst/>
                <a:cxnLst/>
                <a:rect l="l" t="t" r="r" b="b"/>
                <a:pathLst>
                  <a:path w="634" h="635"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1"/>
              <p:cNvSpPr/>
              <p:nvPr/>
            </p:nvSpPr>
            <p:spPr>
              <a:xfrm>
                <a:off x="4827293" y="3590721"/>
                <a:ext cx="22062" cy="22096"/>
              </a:xfrm>
              <a:custGeom>
                <a:avLst/>
                <a:gdLst/>
                <a:ahLst/>
                <a:cxnLst/>
                <a:rect l="l" t="t" r="r" b="b"/>
                <a:pathLst>
                  <a:path w="634" h="635" extrusionOk="0">
                    <a:moveTo>
                      <a:pt x="0" y="1"/>
                    </a:moveTo>
                    <a:lnTo>
                      <a:pt x="0" y="634"/>
                    </a:lnTo>
                    <a:lnTo>
                      <a:pt x="634" y="634"/>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1"/>
              <p:cNvSpPr/>
              <p:nvPr/>
            </p:nvSpPr>
            <p:spPr>
              <a:xfrm>
                <a:off x="4805231" y="3568659"/>
                <a:ext cx="22096" cy="20948"/>
              </a:xfrm>
              <a:custGeom>
                <a:avLst/>
                <a:gdLst/>
                <a:ahLst/>
                <a:cxnLst/>
                <a:rect l="l" t="t" r="r" b="b"/>
                <a:pathLst>
                  <a:path w="635" h="602" extrusionOk="0">
                    <a:moveTo>
                      <a:pt x="0" y="1"/>
                    </a:moveTo>
                    <a:lnTo>
                      <a:pt x="0" y="601"/>
                    </a:lnTo>
                    <a:lnTo>
                      <a:pt x="634" y="601"/>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1"/>
              <p:cNvSpPr/>
              <p:nvPr/>
            </p:nvSpPr>
            <p:spPr>
              <a:xfrm>
                <a:off x="4782020" y="3546631"/>
                <a:ext cx="22062" cy="22062"/>
              </a:xfrm>
              <a:custGeom>
                <a:avLst/>
                <a:gdLst/>
                <a:ahLst/>
                <a:cxnLst/>
                <a:rect l="l" t="t" r="r" b="b"/>
                <a:pathLst>
                  <a:path w="634" h="634"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28" name="Google Shape;2128;p71"/>
          <p:cNvGrpSpPr/>
          <p:nvPr/>
        </p:nvGrpSpPr>
        <p:grpSpPr>
          <a:xfrm>
            <a:off x="2143225" y="3447928"/>
            <a:ext cx="922847" cy="558338"/>
            <a:chOff x="5321775" y="2961603"/>
            <a:chExt cx="922847" cy="558338"/>
          </a:xfrm>
        </p:grpSpPr>
        <p:sp>
          <p:nvSpPr>
            <p:cNvPr id="2129" name="Google Shape;2129;p71"/>
            <p:cNvSpPr/>
            <p:nvPr/>
          </p:nvSpPr>
          <p:spPr>
            <a:xfrm>
              <a:off x="5434347" y="2961603"/>
              <a:ext cx="699987" cy="22062"/>
            </a:xfrm>
            <a:custGeom>
              <a:avLst/>
              <a:gdLst/>
              <a:ahLst/>
              <a:cxnLst/>
              <a:rect l="l" t="t" r="r" b="b"/>
              <a:pathLst>
                <a:path w="20116" h="634" extrusionOk="0">
                  <a:moveTo>
                    <a:pt x="1" y="0"/>
                  </a:moveTo>
                  <a:lnTo>
                    <a:pt x="1" y="634"/>
                  </a:lnTo>
                  <a:lnTo>
                    <a:pt x="20115" y="634"/>
                  </a:lnTo>
                  <a:lnTo>
                    <a:pt x="2011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1"/>
            <p:cNvSpPr/>
            <p:nvPr/>
          </p:nvSpPr>
          <p:spPr>
            <a:xfrm>
              <a:off x="5981096" y="3386420"/>
              <a:ext cx="20913" cy="112640"/>
            </a:xfrm>
            <a:custGeom>
              <a:avLst/>
              <a:gdLst/>
              <a:ahLst/>
              <a:cxnLst/>
              <a:rect l="l" t="t" r="r" b="b"/>
              <a:pathLst>
                <a:path w="601" h="3237" extrusionOk="0">
                  <a:moveTo>
                    <a:pt x="0" y="1"/>
                  </a:moveTo>
                  <a:lnTo>
                    <a:pt x="0" y="3236"/>
                  </a:lnTo>
                  <a:lnTo>
                    <a:pt x="600" y="3236"/>
                  </a:lnTo>
                  <a:lnTo>
                    <a:pt x="60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1"/>
            <p:cNvSpPr/>
            <p:nvPr/>
          </p:nvSpPr>
          <p:spPr>
            <a:xfrm>
              <a:off x="5957851" y="3499027"/>
              <a:ext cx="22096" cy="20913"/>
            </a:xfrm>
            <a:custGeom>
              <a:avLst/>
              <a:gdLst/>
              <a:ahLst/>
              <a:cxnLst/>
              <a:rect l="l" t="t" r="r" b="b"/>
              <a:pathLst>
                <a:path w="635" h="601" extrusionOk="0">
                  <a:moveTo>
                    <a:pt x="1" y="0"/>
                  </a:moveTo>
                  <a:lnTo>
                    <a:pt x="1" y="601"/>
                  </a:lnTo>
                  <a:lnTo>
                    <a:pt x="635" y="601"/>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1"/>
            <p:cNvSpPr/>
            <p:nvPr/>
          </p:nvSpPr>
          <p:spPr>
            <a:xfrm>
              <a:off x="5935824" y="3476965"/>
              <a:ext cx="22062" cy="22096"/>
            </a:xfrm>
            <a:custGeom>
              <a:avLst/>
              <a:gdLst/>
              <a:ahLst/>
              <a:cxnLst/>
              <a:rect l="l" t="t" r="r" b="b"/>
              <a:pathLst>
                <a:path w="634" h="635" extrusionOk="0">
                  <a:moveTo>
                    <a:pt x="0" y="1"/>
                  </a:moveTo>
                  <a:lnTo>
                    <a:pt x="0" y="634"/>
                  </a:lnTo>
                  <a:lnTo>
                    <a:pt x="634" y="634"/>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1"/>
            <p:cNvSpPr/>
            <p:nvPr/>
          </p:nvSpPr>
          <p:spPr>
            <a:xfrm>
              <a:off x="5912579" y="3453755"/>
              <a:ext cx="22096" cy="20913"/>
            </a:xfrm>
            <a:custGeom>
              <a:avLst/>
              <a:gdLst/>
              <a:ahLst/>
              <a:cxnLst/>
              <a:rect l="l" t="t" r="r" b="b"/>
              <a:pathLst>
                <a:path w="635" h="601" extrusionOk="0">
                  <a:moveTo>
                    <a:pt x="1" y="0"/>
                  </a:moveTo>
                  <a:lnTo>
                    <a:pt x="1" y="601"/>
                  </a:lnTo>
                  <a:lnTo>
                    <a:pt x="635" y="601"/>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1"/>
            <p:cNvSpPr/>
            <p:nvPr/>
          </p:nvSpPr>
          <p:spPr>
            <a:xfrm>
              <a:off x="5890551" y="3431693"/>
              <a:ext cx="22062" cy="22096"/>
            </a:xfrm>
            <a:custGeom>
              <a:avLst/>
              <a:gdLst/>
              <a:ahLst/>
              <a:cxnLst/>
              <a:rect l="l" t="t" r="r" b="b"/>
              <a:pathLst>
                <a:path w="634" h="635" extrusionOk="0">
                  <a:moveTo>
                    <a:pt x="0" y="1"/>
                  </a:moveTo>
                  <a:lnTo>
                    <a:pt x="0" y="634"/>
                  </a:lnTo>
                  <a:lnTo>
                    <a:pt x="634" y="634"/>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1"/>
            <p:cNvSpPr/>
            <p:nvPr/>
          </p:nvSpPr>
          <p:spPr>
            <a:xfrm>
              <a:off x="5869638" y="3408482"/>
              <a:ext cx="20948" cy="22096"/>
            </a:xfrm>
            <a:custGeom>
              <a:avLst/>
              <a:gdLst/>
              <a:ahLst/>
              <a:cxnLst/>
              <a:rect l="l" t="t" r="r" b="b"/>
              <a:pathLst>
                <a:path w="602" h="635" extrusionOk="0">
                  <a:moveTo>
                    <a:pt x="1" y="1"/>
                  </a:moveTo>
                  <a:lnTo>
                    <a:pt x="1" y="634"/>
                  </a:lnTo>
                  <a:lnTo>
                    <a:pt x="601" y="634"/>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1"/>
            <p:cNvSpPr/>
            <p:nvPr/>
          </p:nvSpPr>
          <p:spPr>
            <a:xfrm>
              <a:off x="5846427" y="3386420"/>
              <a:ext cx="20948" cy="22096"/>
            </a:xfrm>
            <a:custGeom>
              <a:avLst/>
              <a:gdLst/>
              <a:ahLst/>
              <a:cxnLst/>
              <a:rect l="l" t="t" r="r" b="b"/>
              <a:pathLst>
                <a:path w="602" h="635" extrusionOk="0">
                  <a:moveTo>
                    <a:pt x="1" y="1"/>
                  </a:moveTo>
                  <a:lnTo>
                    <a:pt x="1" y="635"/>
                  </a:lnTo>
                  <a:lnTo>
                    <a:pt x="601" y="635"/>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1"/>
            <p:cNvSpPr/>
            <p:nvPr/>
          </p:nvSpPr>
          <p:spPr>
            <a:xfrm>
              <a:off x="5321775" y="3073027"/>
              <a:ext cx="22062" cy="224061"/>
            </a:xfrm>
            <a:custGeom>
              <a:avLst/>
              <a:gdLst/>
              <a:ahLst/>
              <a:cxnLst/>
              <a:rect l="l" t="t" r="r" b="b"/>
              <a:pathLst>
                <a:path w="634" h="6439" extrusionOk="0">
                  <a:moveTo>
                    <a:pt x="0" y="0"/>
                  </a:moveTo>
                  <a:lnTo>
                    <a:pt x="0" y="6438"/>
                  </a:lnTo>
                  <a:lnTo>
                    <a:pt x="634" y="6438"/>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1"/>
            <p:cNvSpPr/>
            <p:nvPr/>
          </p:nvSpPr>
          <p:spPr>
            <a:xfrm>
              <a:off x="5321775" y="3073027"/>
              <a:ext cx="22062" cy="22096"/>
            </a:xfrm>
            <a:custGeom>
              <a:avLst/>
              <a:gdLst/>
              <a:ahLst/>
              <a:cxnLst/>
              <a:rect l="l" t="t" r="r" b="b"/>
              <a:pathLst>
                <a:path w="634" h="635"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1"/>
            <p:cNvSpPr/>
            <p:nvPr/>
          </p:nvSpPr>
          <p:spPr>
            <a:xfrm>
              <a:off x="5343802" y="3050965"/>
              <a:ext cx="22096" cy="22096"/>
            </a:xfrm>
            <a:custGeom>
              <a:avLst/>
              <a:gdLst/>
              <a:ahLst/>
              <a:cxnLst/>
              <a:rect l="l" t="t" r="r" b="b"/>
              <a:pathLst>
                <a:path w="635" h="635" extrusionOk="0">
                  <a:moveTo>
                    <a:pt x="1" y="1"/>
                  </a:moveTo>
                  <a:lnTo>
                    <a:pt x="1" y="634"/>
                  </a:lnTo>
                  <a:lnTo>
                    <a:pt x="635" y="634"/>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1"/>
            <p:cNvSpPr/>
            <p:nvPr/>
          </p:nvSpPr>
          <p:spPr>
            <a:xfrm>
              <a:off x="5367047" y="3028902"/>
              <a:ext cx="22062" cy="20948"/>
            </a:xfrm>
            <a:custGeom>
              <a:avLst/>
              <a:gdLst/>
              <a:ahLst/>
              <a:cxnLst/>
              <a:rect l="l" t="t" r="r" b="b"/>
              <a:pathLst>
                <a:path w="634" h="602" extrusionOk="0">
                  <a:moveTo>
                    <a:pt x="0" y="1"/>
                  </a:moveTo>
                  <a:lnTo>
                    <a:pt x="0" y="601"/>
                  </a:lnTo>
                  <a:lnTo>
                    <a:pt x="634" y="601"/>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1"/>
            <p:cNvSpPr/>
            <p:nvPr/>
          </p:nvSpPr>
          <p:spPr>
            <a:xfrm>
              <a:off x="5389075" y="3006840"/>
              <a:ext cx="22096" cy="22096"/>
            </a:xfrm>
            <a:custGeom>
              <a:avLst/>
              <a:gdLst/>
              <a:ahLst/>
              <a:cxnLst/>
              <a:rect l="l" t="t" r="r" b="b"/>
              <a:pathLst>
                <a:path w="635" h="635" extrusionOk="0">
                  <a:moveTo>
                    <a:pt x="1" y="1"/>
                  </a:moveTo>
                  <a:lnTo>
                    <a:pt x="1" y="635"/>
                  </a:lnTo>
                  <a:lnTo>
                    <a:pt x="635" y="635"/>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1"/>
            <p:cNvSpPr/>
            <p:nvPr/>
          </p:nvSpPr>
          <p:spPr>
            <a:xfrm>
              <a:off x="5412320" y="2984813"/>
              <a:ext cx="22062" cy="22062"/>
            </a:xfrm>
            <a:custGeom>
              <a:avLst/>
              <a:gdLst/>
              <a:ahLst/>
              <a:cxnLst/>
              <a:rect l="l" t="t" r="r" b="b"/>
              <a:pathLst>
                <a:path w="634" h="634"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1"/>
            <p:cNvSpPr/>
            <p:nvPr/>
          </p:nvSpPr>
          <p:spPr>
            <a:xfrm>
              <a:off x="6223674" y="3073027"/>
              <a:ext cx="20948" cy="224061"/>
            </a:xfrm>
            <a:custGeom>
              <a:avLst/>
              <a:gdLst/>
              <a:ahLst/>
              <a:cxnLst/>
              <a:rect l="l" t="t" r="r" b="b"/>
              <a:pathLst>
                <a:path w="602" h="6439" extrusionOk="0">
                  <a:moveTo>
                    <a:pt x="1" y="0"/>
                  </a:moveTo>
                  <a:lnTo>
                    <a:pt x="1" y="6438"/>
                  </a:lnTo>
                  <a:lnTo>
                    <a:pt x="601" y="6438"/>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1"/>
            <p:cNvSpPr/>
            <p:nvPr/>
          </p:nvSpPr>
          <p:spPr>
            <a:xfrm>
              <a:off x="6223674" y="3073027"/>
              <a:ext cx="20948" cy="22096"/>
            </a:xfrm>
            <a:custGeom>
              <a:avLst/>
              <a:gdLst/>
              <a:ahLst/>
              <a:cxnLst/>
              <a:rect l="l" t="t" r="r" b="b"/>
              <a:pathLst>
                <a:path w="602" h="635" extrusionOk="0">
                  <a:moveTo>
                    <a:pt x="1" y="0"/>
                  </a:moveTo>
                  <a:lnTo>
                    <a:pt x="1" y="634"/>
                  </a:lnTo>
                  <a:lnTo>
                    <a:pt x="601" y="634"/>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1"/>
            <p:cNvSpPr/>
            <p:nvPr/>
          </p:nvSpPr>
          <p:spPr>
            <a:xfrm>
              <a:off x="6201612" y="3050965"/>
              <a:ext cx="22096" cy="22096"/>
            </a:xfrm>
            <a:custGeom>
              <a:avLst/>
              <a:gdLst/>
              <a:ahLst/>
              <a:cxnLst/>
              <a:rect l="l" t="t" r="r" b="b"/>
              <a:pathLst>
                <a:path w="635" h="635" extrusionOk="0">
                  <a:moveTo>
                    <a:pt x="1" y="1"/>
                  </a:moveTo>
                  <a:lnTo>
                    <a:pt x="1" y="634"/>
                  </a:lnTo>
                  <a:lnTo>
                    <a:pt x="635" y="634"/>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1"/>
            <p:cNvSpPr/>
            <p:nvPr/>
          </p:nvSpPr>
          <p:spPr>
            <a:xfrm>
              <a:off x="6178402" y="3028902"/>
              <a:ext cx="20948" cy="20948"/>
            </a:xfrm>
            <a:custGeom>
              <a:avLst/>
              <a:gdLst/>
              <a:ahLst/>
              <a:cxnLst/>
              <a:rect l="l" t="t" r="r" b="b"/>
              <a:pathLst>
                <a:path w="602" h="602" extrusionOk="0">
                  <a:moveTo>
                    <a:pt x="1" y="1"/>
                  </a:moveTo>
                  <a:lnTo>
                    <a:pt x="1" y="601"/>
                  </a:lnTo>
                  <a:lnTo>
                    <a:pt x="601" y="601"/>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1"/>
            <p:cNvSpPr/>
            <p:nvPr/>
          </p:nvSpPr>
          <p:spPr>
            <a:xfrm>
              <a:off x="6156340" y="3006840"/>
              <a:ext cx="22096" cy="22096"/>
            </a:xfrm>
            <a:custGeom>
              <a:avLst/>
              <a:gdLst/>
              <a:ahLst/>
              <a:cxnLst/>
              <a:rect l="l" t="t" r="r" b="b"/>
              <a:pathLst>
                <a:path w="635" h="635" extrusionOk="0">
                  <a:moveTo>
                    <a:pt x="1" y="1"/>
                  </a:moveTo>
                  <a:lnTo>
                    <a:pt x="1" y="635"/>
                  </a:lnTo>
                  <a:lnTo>
                    <a:pt x="635" y="635"/>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1"/>
            <p:cNvSpPr/>
            <p:nvPr/>
          </p:nvSpPr>
          <p:spPr>
            <a:xfrm>
              <a:off x="6134313" y="2984813"/>
              <a:ext cx="22062" cy="22062"/>
            </a:xfrm>
            <a:custGeom>
              <a:avLst/>
              <a:gdLst/>
              <a:ahLst/>
              <a:cxnLst/>
              <a:rect l="l" t="t" r="r" b="b"/>
              <a:pathLst>
                <a:path w="634" h="634"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1"/>
            <p:cNvSpPr/>
            <p:nvPr/>
          </p:nvSpPr>
          <p:spPr>
            <a:xfrm>
              <a:off x="5434347" y="3386420"/>
              <a:ext cx="435317" cy="22096"/>
            </a:xfrm>
            <a:custGeom>
              <a:avLst/>
              <a:gdLst/>
              <a:ahLst/>
              <a:cxnLst/>
              <a:rect l="l" t="t" r="r" b="b"/>
              <a:pathLst>
                <a:path w="12510" h="635" extrusionOk="0">
                  <a:moveTo>
                    <a:pt x="1" y="1"/>
                  </a:moveTo>
                  <a:lnTo>
                    <a:pt x="1" y="635"/>
                  </a:lnTo>
                  <a:lnTo>
                    <a:pt x="12510" y="635"/>
                  </a:lnTo>
                  <a:lnTo>
                    <a:pt x="1251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1"/>
            <p:cNvSpPr/>
            <p:nvPr/>
          </p:nvSpPr>
          <p:spPr>
            <a:xfrm>
              <a:off x="5981096" y="3386420"/>
              <a:ext cx="153248" cy="22096"/>
            </a:xfrm>
            <a:custGeom>
              <a:avLst/>
              <a:gdLst/>
              <a:ahLst/>
              <a:cxnLst/>
              <a:rect l="l" t="t" r="r" b="b"/>
              <a:pathLst>
                <a:path w="4404" h="635" extrusionOk="0">
                  <a:moveTo>
                    <a:pt x="0" y="1"/>
                  </a:moveTo>
                  <a:lnTo>
                    <a:pt x="0" y="635"/>
                  </a:lnTo>
                  <a:lnTo>
                    <a:pt x="4403" y="635"/>
                  </a:lnTo>
                  <a:lnTo>
                    <a:pt x="440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1"/>
            <p:cNvSpPr/>
            <p:nvPr/>
          </p:nvSpPr>
          <p:spPr>
            <a:xfrm>
              <a:off x="6223674" y="3274996"/>
              <a:ext cx="20948" cy="22096"/>
            </a:xfrm>
            <a:custGeom>
              <a:avLst/>
              <a:gdLst/>
              <a:ahLst/>
              <a:cxnLst/>
              <a:rect l="l" t="t" r="r" b="b"/>
              <a:pathLst>
                <a:path w="602" h="635" extrusionOk="0">
                  <a:moveTo>
                    <a:pt x="1" y="0"/>
                  </a:moveTo>
                  <a:lnTo>
                    <a:pt x="1" y="634"/>
                  </a:lnTo>
                  <a:lnTo>
                    <a:pt x="601" y="634"/>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1"/>
            <p:cNvSpPr/>
            <p:nvPr/>
          </p:nvSpPr>
          <p:spPr>
            <a:xfrm>
              <a:off x="6201612" y="3297058"/>
              <a:ext cx="22096" cy="22096"/>
            </a:xfrm>
            <a:custGeom>
              <a:avLst/>
              <a:gdLst/>
              <a:ahLst/>
              <a:cxnLst/>
              <a:rect l="l" t="t" r="r" b="b"/>
              <a:pathLst>
                <a:path w="635" h="635" extrusionOk="0">
                  <a:moveTo>
                    <a:pt x="1" y="0"/>
                  </a:moveTo>
                  <a:lnTo>
                    <a:pt x="1" y="634"/>
                  </a:lnTo>
                  <a:lnTo>
                    <a:pt x="635" y="634"/>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1"/>
            <p:cNvSpPr/>
            <p:nvPr/>
          </p:nvSpPr>
          <p:spPr>
            <a:xfrm>
              <a:off x="6178402" y="3320269"/>
              <a:ext cx="20948" cy="20913"/>
            </a:xfrm>
            <a:custGeom>
              <a:avLst/>
              <a:gdLst/>
              <a:ahLst/>
              <a:cxnLst/>
              <a:rect l="l" t="t" r="r" b="b"/>
              <a:pathLst>
                <a:path w="602" h="601" extrusionOk="0">
                  <a:moveTo>
                    <a:pt x="1" y="0"/>
                  </a:moveTo>
                  <a:lnTo>
                    <a:pt x="1" y="601"/>
                  </a:lnTo>
                  <a:lnTo>
                    <a:pt x="601" y="601"/>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1"/>
            <p:cNvSpPr/>
            <p:nvPr/>
          </p:nvSpPr>
          <p:spPr>
            <a:xfrm>
              <a:off x="6156340" y="3341148"/>
              <a:ext cx="22096" cy="22096"/>
            </a:xfrm>
            <a:custGeom>
              <a:avLst/>
              <a:gdLst/>
              <a:ahLst/>
              <a:cxnLst/>
              <a:rect l="l" t="t" r="r" b="b"/>
              <a:pathLst>
                <a:path w="635" h="635" extrusionOk="0">
                  <a:moveTo>
                    <a:pt x="1" y="1"/>
                  </a:moveTo>
                  <a:lnTo>
                    <a:pt x="1" y="635"/>
                  </a:lnTo>
                  <a:lnTo>
                    <a:pt x="635" y="635"/>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1"/>
            <p:cNvSpPr/>
            <p:nvPr/>
          </p:nvSpPr>
          <p:spPr>
            <a:xfrm>
              <a:off x="6134313" y="3365541"/>
              <a:ext cx="22062" cy="20913"/>
            </a:xfrm>
            <a:custGeom>
              <a:avLst/>
              <a:gdLst/>
              <a:ahLst/>
              <a:cxnLst/>
              <a:rect l="l" t="t" r="r" b="b"/>
              <a:pathLst>
                <a:path w="634" h="601" extrusionOk="0">
                  <a:moveTo>
                    <a:pt x="0" y="0"/>
                  </a:moveTo>
                  <a:lnTo>
                    <a:pt x="0" y="601"/>
                  </a:lnTo>
                  <a:lnTo>
                    <a:pt x="634" y="601"/>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1"/>
            <p:cNvSpPr/>
            <p:nvPr/>
          </p:nvSpPr>
          <p:spPr>
            <a:xfrm>
              <a:off x="5321775" y="3274996"/>
              <a:ext cx="22062" cy="22096"/>
            </a:xfrm>
            <a:custGeom>
              <a:avLst/>
              <a:gdLst/>
              <a:ahLst/>
              <a:cxnLst/>
              <a:rect l="l" t="t" r="r" b="b"/>
              <a:pathLst>
                <a:path w="634" h="635" extrusionOk="0">
                  <a:moveTo>
                    <a:pt x="0" y="0"/>
                  </a:moveTo>
                  <a:lnTo>
                    <a:pt x="0"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1"/>
            <p:cNvSpPr/>
            <p:nvPr/>
          </p:nvSpPr>
          <p:spPr>
            <a:xfrm>
              <a:off x="5343802" y="3297058"/>
              <a:ext cx="22096" cy="22096"/>
            </a:xfrm>
            <a:custGeom>
              <a:avLst/>
              <a:gdLst/>
              <a:ahLst/>
              <a:cxnLst/>
              <a:rect l="l" t="t" r="r" b="b"/>
              <a:pathLst>
                <a:path w="635" h="635" extrusionOk="0">
                  <a:moveTo>
                    <a:pt x="1" y="0"/>
                  </a:moveTo>
                  <a:lnTo>
                    <a:pt x="1" y="634"/>
                  </a:lnTo>
                  <a:lnTo>
                    <a:pt x="635" y="634"/>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1"/>
            <p:cNvSpPr/>
            <p:nvPr/>
          </p:nvSpPr>
          <p:spPr>
            <a:xfrm>
              <a:off x="5367047" y="3320269"/>
              <a:ext cx="22062" cy="20913"/>
            </a:xfrm>
            <a:custGeom>
              <a:avLst/>
              <a:gdLst/>
              <a:ahLst/>
              <a:cxnLst/>
              <a:rect l="l" t="t" r="r" b="b"/>
              <a:pathLst>
                <a:path w="634" h="601" extrusionOk="0">
                  <a:moveTo>
                    <a:pt x="0" y="0"/>
                  </a:moveTo>
                  <a:lnTo>
                    <a:pt x="0" y="601"/>
                  </a:lnTo>
                  <a:lnTo>
                    <a:pt x="634" y="601"/>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1"/>
            <p:cNvSpPr/>
            <p:nvPr/>
          </p:nvSpPr>
          <p:spPr>
            <a:xfrm>
              <a:off x="5389075" y="3341148"/>
              <a:ext cx="22096" cy="22096"/>
            </a:xfrm>
            <a:custGeom>
              <a:avLst/>
              <a:gdLst/>
              <a:ahLst/>
              <a:cxnLst/>
              <a:rect l="l" t="t" r="r" b="b"/>
              <a:pathLst>
                <a:path w="635" h="635" extrusionOk="0">
                  <a:moveTo>
                    <a:pt x="1" y="1"/>
                  </a:moveTo>
                  <a:lnTo>
                    <a:pt x="1" y="635"/>
                  </a:lnTo>
                  <a:lnTo>
                    <a:pt x="635" y="635"/>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1"/>
            <p:cNvSpPr/>
            <p:nvPr/>
          </p:nvSpPr>
          <p:spPr>
            <a:xfrm>
              <a:off x="5412320" y="3365541"/>
              <a:ext cx="22062" cy="20913"/>
            </a:xfrm>
            <a:custGeom>
              <a:avLst/>
              <a:gdLst/>
              <a:ahLst/>
              <a:cxnLst/>
              <a:rect l="l" t="t" r="r" b="b"/>
              <a:pathLst>
                <a:path w="634" h="601" extrusionOk="0">
                  <a:moveTo>
                    <a:pt x="0" y="0"/>
                  </a:moveTo>
                  <a:lnTo>
                    <a:pt x="0" y="601"/>
                  </a:lnTo>
                  <a:lnTo>
                    <a:pt x="634" y="601"/>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 name="Google Shape;2161;p71"/>
          <p:cNvGrpSpPr/>
          <p:nvPr/>
        </p:nvGrpSpPr>
        <p:grpSpPr>
          <a:xfrm>
            <a:off x="3357021" y="1704077"/>
            <a:ext cx="406303" cy="1012247"/>
            <a:chOff x="6567271" y="809502"/>
            <a:chExt cx="406303" cy="1012247"/>
          </a:xfrm>
        </p:grpSpPr>
        <p:sp>
          <p:nvSpPr>
            <p:cNvPr id="2162" name="Google Shape;2162;p71"/>
            <p:cNvSpPr/>
            <p:nvPr/>
          </p:nvSpPr>
          <p:spPr>
            <a:xfrm>
              <a:off x="6951478" y="942989"/>
              <a:ext cx="22096" cy="701135"/>
            </a:xfrm>
            <a:custGeom>
              <a:avLst/>
              <a:gdLst/>
              <a:ahLst/>
              <a:cxnLst/>
              <a:rect l="l" t="t" r="r" b="b"/>
              <a:pathLst>
                <a:path w="635" h="20149" extrusionOk="0">
                  <a:moveTo>
                    <a:pt x="1" y="1"/>
                  </a:moveTo>
                  <a:lnTo>
                    <a:pt x="1" y="20149"/>
                  </a:lnTo>
                  <a:lnTo>
                    <a:pt x="634" y="20149"/>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1"/>
            <p:cNvSpPr/>
            <p:nvPr/>
          </p:nvSpPr>
          <p:spPr>
            <a:xfrm>
              <a:off x="6700757" y="809502"/>
              <a:ext cx="139329" cy="22096"/>
            </a:xfrm>
            <a:custGeom>
              <a:avLst/>
              <a:gdLst/>
              <a:ahLst/>
              <a:cxnLst/>
              <a:rect l="l" t="t" r="r" b="b"/>
              <a:pathLst>
                <a:path w="4004" h="635" extrusionOk="0">
                  <a:moveTo>
                    <a:pt x="1" y="1"/>
                  </a:moveTo>
                  <a:lnTo>
                    <a:pt x="1" y="635"/>
                  </a:lnTo>
                  <a:lnTo>
                    <a:pt x="4003" y="635"/>
                  </a:lnTo>
                  <a:lnTo>
                    <a:pt x="400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1"/>
            <p:cNvSpPr/>
            <p:nvPr/>
          </p:nvSpPr>
          <p:spPr>
            <a:xfrm>
              <a:off x="6840054" y="831564"/>
              <a:ext cx="22096" cy="22096"/>
            </a:xfrm>
            <a:custGeom>
              <a:avLst/>
              <a:gdLst/>
              <a:ahLst/>
              <a:cxnLst/>
              <a:rect l="l" t="t" r="r" b="b"/>
              <a:pathLst>
                <a:path w="635" h="635" extrusionOk="0">
                  <a:moveTo>
                    <a:pt x="0" y="1"/>
                  </a:moveTo>
                  <a:lnTo>
                    <a:pt x="0" y="634"/>
                  </a:lnTo>
                  <a:lnTo>
                    <a:pt x="634" y="634"/>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1"/>
            <p:cNvSpPr/>
            <p:nvPr/>
          </p:nvSpPr>
          <p:spPr>
            <a:xfrm>
              <a:off x="6863265" y="854775"/>
              <a:ext cx="22096" cy="22096"/>
            </a:xfrm>
            <a:custGeom>
              <a:avLst/>
              <a:gdLst/>
              <a:ahLst/>
              <a:cxnLst/>
              <a:rect l="l" t="t" r="r" b="b"/>
              <a:pathLst>
                <a:path w="635" h="635" extrusionOk="0">
                  <a:moveTo>
                    <a:pt x="1" y="1"/>
                  </a:moveTo>
                  <a:lnTo>
                    <a:pt x="1" y="634"/>
                  </a:lnTo>
                  <a:lnTo>
                    <a:pt x="634" y="634"/>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1"/>
            <p:cNvSpPr/>
            <p:nvPr/>
          </p:nvSpPr>
          <p:spPr>
            <a:xfrm>
              <a:off x="6885327" y="876837"/>
              <a:ext cx="20913" cy="20913"/>
            </a:xfrm>
            <a:custGeom>
              <a:avLst/>
              <a:gdLst/>
              <a:ahLst/>
              <a:cxnLst/>
              <a:rect l="l" t="t" r="r" b="b"/>
              <a:pathLst>
                <a:path w="601" h="601" extrusionOk="0">
                  <a:moveTo>
                    <a:pt x="0" y="0"/>
                  </a:moveTo>
                  <a:lnTo>
                    <a:pt x="0" y="601"/>
                  </a:lnTo>
                  <a:lnTo>
                    <a:pt x="601" y="601"/>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1"/>
            <p:cNvSpPr/>
            <p:nvPr/>
          </p:nvSpPr>
          <p:spPr>
            <a:xfrm>
              <a:off x="6908537" y="897716"/>
              <a:ext cx="20913" cy="22096"/>
            </a:xfrm>
            <a:custGeom>
              <a:avLst/>
              <a:gdLst/>
              <a:ahLst/>
              <a:cxnLst/>
              <a:rect l="l" t="t" r="r" b="b"/>
              <a:pathLst>
                <a:path w="601" h="635" extrusionOk="0">
                  <a:moveTo>
                    <a:pt x="0" y="1"/>
                  </a:moveTo>
                  <a:lnTo>
                    <a:pt x="0" y="635"/>
                  </a:lnTo>
                  <a:lnTo>
                    <a:pt x="601" y="635"/>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1"/>
            <p:cNvSpPr/>
            <p:nvPr/>
          </p:nvSpPr>
          <p:spPr>
            <a:xfrm>
              <a:off x="6929416" y="922110"/>
              <a:ext cx="22096" cy="20913"/>
            </a:xfrm>
            <a:custGeom>
              <a:avLst/>
              <a:gdLst/>
              <a:ahLst/>
              <a:cxnLst/>
              <a:rect l="l" t="t" r="r" b="b"/>
              <a:pathLst>
                <a:path w="635" h="601" extrusionOk="0">
                  <a:moveTo>
                    <a:pt x="1" y="0"/>
                  </a:moveTo>
                  <a:lnTo>
                    <a:pt x="1" y="601"/>
                  </a:lnTo>
                  <a:lnTo>
                    <a:pt x="635" y="601"/>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1"/>
            <p:cNvSpPr/>
            <p:nvPr/>
          </p:nvSpPr>
          <p:spPr>
            <a:xfrm>
              <a:off x="6769240" y="1755529"/>
              <a:ext cx="70848" cy="22096"/>
            </a:xfrm>
            <a:custGeom>
              <a:avLst/>
              <a:gdLst/>
              <a:ahLst/>
              <a:cxnLst/>
              <a:rect l="l" t="t" r="r" b="b"/>
              <a:pathLst>
                <a:path w="2036" h="635" extrusionOk="0">
                  <a:moveTo>
                    <a:pt x="1" y="1"/>
                  </a:moveTo>
                  <a:lnTo>
                    <a:pt x="1" y="635"/>
                  </a:lnTo>
                  <a:lnTo>
                    <a:pt x="2035" y="635"/>
                  </a:lnTo>
                  <a:lnTo>
                    <a:pt x="20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1"/>
            <p:cNvSpPr/>
            <p:nvPr/>
          </p:nvSpPr>
          <p:spPr>
            <a:xfrm>
              <a:off x="6840054" y="1732318"/>
              <a:ext cx="22096" cy="22096"/>
            </a:xfrm>
            <a:custGeom>
              <a:avLst/>
              <a:gdLst/>
              <a:ahLst/>
              <a:cxnLst/>
              <a:rect l="l" t="t" r="r" b="b"/>
              <a:pathLst>
                <a:path w="635" h="635" extrusionOk="0">
                  <a:moveTo>
                    <a:pt x="0" y="1"/>
                  </a:moveTo>
                  <a:lnTo>
                    <a:pt x="0" y="635"/>
                  </a:lnTo>
                  <a:lnTo>
                    <a:pt x="634" y="635"/>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1"/>
            <p:cNvSpPr/>
            <p:nvPr/>
          </p:nvSpPr>
          <p:spPr>
            <a:xfrm>
              <a:off x="6863265" y="1711439"/>
              <a:ext cx="22096" cy="20913"/>
            </a:xfrm>
            <a:custGeom>
              <a:avLst/>
              <a:gdLst/>
              <a:ahLst/>
              <a:cxnLst/>
              <a:rect l="l" t="t" r="r" b="b"/>
              <a:pathLst>
                <a:path w="635" h="601" extrusionOk="0">
                  <a:moveTo>
                    <a:pt x="1" y="0"/>
                  </a:moveTo>
                  <a:lnTo>
                    <a:pt x="1" y="601"/>
                  </a:lnTo>
                  <a:lnTo>
                    <a:pt x="634" y="601"/>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1"/>
            <p:cNvSpPr/>
            <p:nvPr/>
          </p:nvSpPr>
          <p:spPr>
            <a:xfrm>
              <a:off x="6885327" y="1689377"/>
              <a:ext cx="20913" cy="22096"/>
            </a:xfrm>
            <a:custGeom>
              <a:avLst/>
              <a:gdLst/>
              <a:ahLst/>
              <a:cxnLst/>
              <a:rect l="l" t="t" r="r" b="b"/>
              <a:pathLst>
                <a:path w="601" h="635" extrusionOk="0">
                  <a:moveTo>
                    <a:pt x="0" y="1"/>
                  </a:moveTo>
                  <a:lnTo>
                    <a:pt x="0" y="634"/>
                  </a:lnTo>
                  <a:lnTo>
                    <a:pt x="601" y="634"/>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1"/>
            <p:cNvSpPr/>
            <p:nvPr/>
          </p:nvSpPr>
          <p:spPr>
            <a:xfrm>
              <a:off x="6908537" y="1666167"/>
              <a:ext cx="20913" cy="20913"/>
            </a:xfrm>
            <a:custGeom>
              <a:avLst/>
              <a:gdLst/>
              <a:ahLst/>
              <a:cxnLst/>
              <a:rect l="l" t="t" r="r" b="b"/>
              <a:pathLst>
                <a:path w="601" h="601" extrusionOk="0">
                  <a:moveTo>
                    <a:pt x="0" y="0"/>
                  </a:moveTo>
                  <a:lnTo>
                    <a:pt x="0" y="601"/>
                  </a:lnTo>
                  <a:lnTo>
                    <a:pt x="601" y="601"/>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1"/>
            <p:cNvSpPr/>
            <p:nvPr/>
          </p:nvSpPr>
          <p:spPr>
            <a:xfrm>
              <a:off x="6929416" y="1644104"/>
              <a:ext cx="22096" cy="22096"/>
            </a:xfrm>
            <a:custGeom>
              <a:avLst/>
              <a:gdLst/>
              <a:ahLst/>
              <a:cxnLst/>
              <a:rect l="l" t="t" r="r" b="b"/>
              <a:pathLst>
                <a:path w="635" h="635" extrusionOk="0">
                  <a:moveTo>
                    <a:pt x="1" y="1"/>
                  </a:moveTo>
                  <a:lnTo>
                    <a:pt x="1" y="634"/>
                  </a:lnTo>
                  <a:lnTo>
                    <a:pt x="635" y="634"/>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1"/>
            <p:cNvSpPr/>
            <p:nvPr/>
          </p:nvSpPr>
          <p:spPr>
            <a:xfrm>
              <a:off x="6567271" y="942989"/>
              <a:ext cx="22096" cy="701135"/>
            </a:xfrm>
            <a:custGeom>
              <a:avLst/>
              <a:gdLst/>
              <a:ahLst/>
              <a:cxnLst/>
              <a:rect l="l" t="t" r="r" b="b"/>
              <a:pathLst>
                <a:path w="635" h="20149" extrusionOk="0">
                  <a:moveTo>
                    <a:pt x="0" y="1"/>
                  </a:moveTo>
                  <a:lnTo>
                    <a:pt x="0" y="20149"/>
                  </a:lnTo>
                  <a:lnTo>
                    <a:pt x="634" y="20149"/>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1"/>
            <p:cNvSpPr/>
            <p:nvPr/>
          </p:nvSpPr>
          <p:spPr>
            <a:xfrm>
              <a:off x="6678695" y="1732318"/>
              <a:ext cx="22096" cy="22096"/>
            </a:xfrm>
            <a:custGeom>
              <a:avLst/>
              <a:gdLst/>
              <a:ahLst/>
              <a:cxnLst/>
              <a:rect l="l" t="t" r="r" b="b"/>
              <a:pathLst>
                <a:path w="635" h="635" extrusionOk="0">
                  <a:moveTo>
                    <a:pt x="1" y="1"/>
                  </a:moveTo>
                  <a:lnTo>
                    <a:pt x="1" y="635"/>
                  </a:lnTo>
                  <a:lnTo>
                    <a:pt x="635" y="635"/>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1"/>
            <p:cNvSpPr/>
            <p:nvPr/>
          </p:nvSpPr>
          <p:spPr>
            <a:xfrm>
              <a:off x="6655485" y="1711439"/>
              <a:ext cx="22096" cy="20913"/>
            </a:xfrm>
            <a:custGeom>
              <a:avLst/>
              <a:gdLst/>
              <a:ahLst/>
              <a:cxnLst/>
              <a:rect l="l" t="t" r="r" b="b"/>
              <a:pathLst>
                <a:path w="635" h="601" extrusionOk="0">
                  <a:moveTo>
                    <a:pt x="1" y="0"/>
                  </a:moveTo>
                  <a:lnTo>
                    <a:pt x="1" y="601"/>
                  </a:lnTo>
                  <a:lnTo>
                    <a:pt x="634" y="601"/>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1"/>
            <p:cNvSpPr/>
            <p:nvPr/>
          </p:nvSpPr>
          <p:spPr>
            <a:xfrm>
              <a:off x="6633423" y="1689377"/>
              <a:ext cx="22096" cy="22096"/>
            </a:xfrm>
            <a:custGeom>
              <a:avLst/>
              <a:gdLst/>
              <a:ahLst/>
              <a:cxnLst/>
              <a:rect l="l" t="t" r="r" b="b"/>
              <a:pathLst>
                <a:path w="635" h="635" extrusionOk="0">
                  <a:moveTo>
                    <a:pt x="1" y="1"/>
                  </a:moveTo>
                  <a:lnTo>
                    <a:pt x="1" y="634"/>
                  </a:lnTo>
                  <a:lnTo>
                    <a:pt x="635" y="634"/>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1"/>
            <p:cNvSpPr/>
            <p:nvPr/>
          </p:nvSpPr>
          <p:spPr>
            <a:xfrm>
              <a:off x="6611396" y="1666167"/>
              <a:ext cx="22062" cy="20913"/>
            </a:xfrm>
            <a:custGeom>
              <a:avLst/>
              <a:gdLst/>
              <a:ahLst/>
              <a:cxnLst/>
              <a:rect l="l" t="t" r="r" b="b"/>
              <a:pathLst>
                <a:path w="634" h="601" extrusionOk="0">
                  <a:moveTo>
                    <a:pt x="0" y="0"/>
                  </a:moveTo>
                  <a:lnTo>
                    <a:pt x="0" y="601"/>
                  </a:lnTo>
                  <a:lnTo>
                    <a:pt x="634" y="601"/>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1"/>
            <p:cNvSpPr/>
            <p:nvPr/>
          </p:nvSpPr>
          <p:spPr>
            <a:xfrm>
              <a:off x="6589334" y="1644104"/>
              <a:ext cx="20913" cy="22096"/>
            </a:xfrm>
            <a:custGeom>
              <a:avLst/>
              <a:gdLst/>
              <a:ahLst/>
              <a:cxnLst/>
              <a:rect l="l" t="t" r="r" b="b"/>
              <a:pathLst>
                <a:path w="601" h="635" extrusionOk="0">
                  <a:moveTo>
                    <a:pt x="0" y="1"/>
                  </a:moveTo>
                  <a:lnTo>
                    <a:pt x="0" y="634"/>
                  </a:lnTo>
                  <a:lnTo>
                    <a:pt x="601" y="634"/>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1"/>
            <p:cNvSpPr/>
            <p:nvPr/>
          </p:nvSpPr>
          <p:spPr>
            <a:xfrm>
              <a:off x="6678695" y="831564"/>
              <a:ext cx="22096" cy="22096"/>
            </a:xfrm>
            <a:custGeom>
              <a:avLst/>
              <a:gdLst/>
              <a:ahLst/>
              <a:cxnLst/>
              <a:rect l="l" t="t" r="r" b="b"/>
              <a:pathLst>
                <a:path w="635" h="635" extrusionOk="0">
                  <a:moveTo>
                    <a:pt x="1" y="1"/>
                  </a:moveTo>
                  <a:lnTo>
                    <a:pt x="1" y="634"/>
                  </a:lnTo>
                  <a:lnTo>
                    <a:pt x="635" y="634"/>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1"/>
            <p:cNvSpPr/>
            <p:nvPr/>
          </p:nvSpPr>
          <p:spPr>
            <a:xfrm>
              <a:off x="6655485" y="854775"/>
              <a:ext cx="22096" cy="22096"/>
            </a:xfrm>
            <a:custGeom>
              <a:avLst/>
              <a:gdLst/>
              <a:ahLst/>
              <a:cxnLst/>
              <a:rect l="l" t="t" r="r" b="b"/>
              <a:pathLst>
                <a:path w="635" h="635" extrusionOk="0">
                  <a:moveTo>
                    <a:pt x="1" y="1"/>
                  </a:moveTo>
                  <a:lnTo>
                    <a:pt x="1" y="634"/>
                  </a:lnTo>
                  <a:lnTo>
                    <a:pt x="634" y="634"/>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1"/>
            <p:cNvSpPr/>
            <p:nvPr/>
          </p:nvSpPr>
          <p:spPr>
            <a:xfrm>
              <a:off x="6633423" y="876837"/>
              <a:ext cx="22096" cy="20913"/>
            </a:xfrm>
            <a:custGeom>
              <a:avLst/>
              <a:gdLst/>
              <a:ahLst/>
              <a:cxnLst/>
              <a:rect l="l" t="t" r="r" b="b"/>
              <a:pathLst>
                <a:path w="635" h="601" extrusionOk="0">
                  <a:moveTo>
                    <a:pt x="1" y="0"/>
                  </a:moveTo>
                  <a:lnTo>
                    <a:pt x="1" y="601"/>
                  </a:lnTo>
                  <a:lnTo>
                    <a:pt x="635" y="601"/>
                  </a:ln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1"/>
            <p:cNvSpPr/>
            <p:nvPr/>
          </p:nvSpPr>
          <p:spPr>
            <a:xfrm>
              <a:off x="6611396" y="897716"/>
              <a:ext cx="22062" cy="22096"/>
            </a:xfrm>
            <a:custGeom>
              <a:avLst/>
              <a:gdLst/>
              <a:ahLst/>
              <a:cxnLst/>
              <a:rect l="l" t="t" r="r" b="b"/>
              <a:pathLst>
                <a:path w="634" h="635" extrusionOk="0">
                  <a:moveTo>
                    <a:pt x="0" y="1"/>
                  </a:moveTo>
                  <a:lnTo>
                    <a:pt x="0" y="635"/>
                  </a:lnTo>
                  <a:lnTo>
                    <a:pt x="634" y="635"/>
                  </a:lnTo>
                  <a:lnTo>
                    <a:pt x="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1"/>
            <p:cNvSpPr/>
            <p:nvPr/>
          </p:nvSpPr>
          <p:spPr>
            <a:xfrm>
              <a:off x="6589334" y="922110"/>
              <a:ext cx="20913" cy="20913"/>
            </a:xfrm>
            <a:custGeom>
              <a:avLst/>
              <a:gdLst/>
              <a:ahLst/>
              <a:cxnLst/>
              <a:rect l="l" t="t" r="r" b="b"/>
              <a:pathLst>
                <a:path w="601" h="601" extrusionOk="0">
                  <a:moveTo>
                    <a:pt x="0" y="0"/>
                  </a:moveTo>
                  <a:lnTo>
                    <a:pt x="0" y="601"/>
                  </a:lnTo>
                  <a:lnTo>
                    <a:pt x="601" y="601"/>
                  </a:lnTo>
                  <a:lnTo>
                    <a:pt x="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1"/>
            <p:cNvSpPr/>
            <p:nvPr/>
          </p:nvSpPr>
          <p:spPr>
            <a:xfrm>
              <a:off x="6700757" y="1755529"/>
              <a:ext cx="20913" cy="45306"/>
            </a:xfrm>
            <a:custGeom>
              <a:avLst/>
              <a:gdLst/>
              <a:ahLst/>
              <a:cxnLst/>
              <a:rect l="l" t="t" r="r" b="b"/>
              <a:pathLst>
                <a:path w="601" h="1302" extrusionOk="0">
                  <a:moveTo>
                    <a:pt x="1" y="1"/>
                  </a:moveTo>
                  <a:lnTo>
                    <a:pt x="1" y="1302"/>
                  </a:lnTo>
                  <a:lnTo>
                    <a:pt x="601" y="1302"/>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1"/>
            <p:cNvSpPr/>
            <p:nvPr/>
          </p:nvSpPr>
          <p:spPr>
            <a:xfrm>
              <a:off x="6723968" y="1799653"/>
              <a:ext cx="22096" cy="22096"/>
            </a:xfrm>
            <a:custGeom>
              <a:avLst/>
              <a:gdLst/>
              <a:ahLst/>
              <a:cxnLst/>
              <a:rect l="l" t="t" r="r" b="b"/>
              <a:pathLst>
                <a:path w="635" h="635" extrusionOk="0">
                  <a:moveTo>
                    <a:pt x="1" y="0"/>
                  </a:moveTo>
                  <a:lnTo>
                    <a:pt x="1" y="634"/>
                  </a:lnTo>
                  <a:lnTo>
                    <a:pt x="634" y="634"/>
                  </a:ln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1"/>
            <p:cNvSpPr/>
            <p:nvPr/>
          </p:nvSpPr>
          <p:spPr>
            <a:xfrm>
              <a:off x="6746030" y="1777591"/>
              <a:ext cx="20913" cy="22096"/>
            </a:xfrm>
            <a:custGeom>
              <a:avLst/>
              <a:gdLst/>
              <a:ahLst/>
              <a:cxnLst/>
              <a:rect l="l" t="t" r="r" b="b"/>
              <a:pathLst>
                <a:path w="601" h="635" extrusionOk="0">
                  <a:moveTo>
                    <a:pt x="0" y="1"/>
                  </a:moveTo>
                  <a:lnTo>
                    <a:pt x="0" y="634"/>
                  </a:lnTo>
                  <a:lnTo>
                    <a:pt x="601" y="634"/>
                  </a:lnTo>
                  <a:lnTo>
                    <a:pt x="6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1"/>
            <p:cNvSpPr/>
            <p:nvPr/>
          </p:nvSpPr>
          <p:spPr>
            <a:xfrm>
              <a:off x="6766909" y="1755529"/>
              <a:ext cx="22096" cy="22096"/>
            </a:xfrm>
            <a:custGeom>
              <a:avLst/>
              <a:gdLst/>
              <a:ahLst/>
              <a:cxnLst/>
              <a:rect l="l" t="t" r="r" b="b"/>
              <a:pathLst>
                <a:path w="635" h="635" extrusionOk="0">
                  <a:moveTo>
                    <a:pt x="1" y="1"/>
                  </a:moveTo>
                  <a:lnTo>
                    <a:pt x="1" y="635"/>
                  </a:lnTo>
                  <a:lnTo>
                    <a:pt x="635" y="635"/>
                  </a:lnTo>
                  <a:lnTo>
                    <a:pt x="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0" name="Google Shape;2190;p71"/>
          <p:cNvGrpSpPr/>
          <p:nvPr/>
        </p:nvGrpSpPr>
        <p:grpSpPr>
          <a:xfrm rot="-1115011">
            <a:off x="6377978" y="3251700"/>
            <a:ext cx="554498" cy="689079"/>
            <a:chOff x="1022250" y="3607125"/>
            <a:chExt cx="554475" cy="689050"/>
          </a:xfrm>
        </p:grpSpPr>
        <p:sp>
          <p:nvSpPr>
            <p:cNvPr id="2191" name="Google Shape;2191;p71"/>
            <p:cNvSpPr/>
            <p:nvPr/>
          </p:nvSpPr>
          <p:spPr>
            <a:xfrm>
              <a:off x="1022250" y="3607125"/>
              <a:ext cx="554475" cy="689050"/>
            </a:xfrm>
            <a:custGeom>
              <a:avLst/>
              <a:gdLst/>
              <a:ahLst/>
              <a:cxnLst/>
              <a:rect l="l" t="t" r="r" b="b"/>
              <a:pathLst>
                <a:path w="22179" h="27562" fill="none" extrusionOk="0">
                  <a:moveTo>
                    <a:pt x="15255" y="26706"/>
                  </a:moveTo>
                  <a:cubicBezTo>
                    <a:pt x="15160" y="26991"/>
                    <a:pt x="14951" y="27238"/>
                    <a:pt x="14665" y="27391"/>
                  </a:cubicBezTo>
                  <a:cubicBezTo>
                    <a:pt x="14380" y="27524"/>
                    <a:pt x="14057" y="27562"/>
                    <a:pt x="13733" y="27448"/>
                  </a:cubicBezTo>
                  <a:lnTo>
                    <a:pt x="856" y="23225"/>
                  </a:lnTo>
                  <a:cubicBezTo>
                    <a:pt x="571" y="23130"/>
                    <a:pt x="305" y="22921"/>
                    <a:pt x="172" y="22635"/>
                  </a:cubicBezTo>
                  <a:cubicBezTo>
                    <a:pt x="19" y="22350"/>
                    <a:pt x="0" y="22008"/>
                    <a:pt x="95" y="21703"/>
                  </a:cubicBezTo>
                  <a:lnTo>
                    <a:pt x="6905" y="857"/>
                  </a:lnTo>
                  <a:cubicBezTo>
                    <a:pt x="7000" y="571"/>
                    <a:pt x="7228" y="305"/>
                    <a:pt x="7514" y="172"/>
                  </a:cubicBezTo>
                  <a:cubicBezTo>
                    <a:pt x="7799" y="20"/>
                    <a:pt x="8122" y="1"/>
                    <a:pt x="8427" y="96"/>
                  </a:cubicBezTo>
                  <a:lnTo>
                    <a:pt x="21323" y="4318"/>
                  </a:lnTo>
                  <a:cubicBezTo>
                    <a:pt x="21608" y="4414"/>
                    <a:pt x="21874" y="4623"/>
                    <a:pt x="22007" y="4927"/>
                  </a:cubicBezTo>
                  <a:cubicBezTo>
                    <a:pt x="22160" y="5212"/>
                    <a:pt x="22179" y="5536"/>
                    <a:pt x="22084" y="5840"/>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1"/>
            <p:cNvSpPr/>
            <p:nvPr/>
          </p:nvSpPr>
          <p:spPr>
            <a:xfrm>
              <a:off x="1056950" y="3690350"/>
              <a:ext cx="497900" cy="485525"/>
            </a:xfrm>
            <a:custGeom>
              <a:avLst/>
              <a:gdLst/>
              <a:ahLst/>
              <a:cxnLst/>
              <a:rect l="l" t="t" r="r" b="b"/>
              <a:pathLst>
                <a:path w="19916" h="19421" fill="none" extrusionOk="0">
                  <a:moveTo>
                    <a:pt x="1" y="14456"/>
                  </a:moveTo>
                  <a:lnTo>
                    <a:pt x="4737" y="0"/>
                  </a:lnTo>
                  <a:lnTo>
                    <a:pt x="19916" y="4965"/>
                  </a:lnTo>
                  <a:lnTo>
                    <a:pt x="15180" y="19421"/>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1"/>
            <p:cNvSpPr/>
            <p:nvPr/>
          </p:nvSpPr>
          <p:spPr>
            <a:xfrm>
              <a:off x="1198200" y="4151125"/>
              <a:ext cx="54700" cy="54700"/>
            </a:xfrm>
            <a:custGeom>
              <a:avLst/>
              <a:gdLst/>
              <a:ahLst/>
              <a:cxnLst/>
              <a:rect l="l" t="t" r="r" b="b"/>
              <a:pathLst>
                <a:path w="2188" h="2188" fill="none" extrusionOk="0">
                  <a:moveTo>
                    <a:pt x="152" y="780"/>
                  </a:moveTo>
                  <a:cubicBezTo>
                    <a:pt x="323" y="248"/>
                    <a:pt x="875" y="1"/>
                    <a:pt x="1389" y="153"/>
                  </a:cubicBezTo>
                  <a:cubicBezTo>
                    <a:pt x="1921" y="324"/>
                    <a:pt x="2187" y="875"/>
                    <a:pt x="2016" y="1389"/>
                  </a:cubicBezTo>
                  <a:cubicBezTo>
                    <a:pt x="1845" y="1922"/>
                    <a:pt x="1293" y="2188"/>
                    <a:pt x="780" y="2017"/>
                  </a:cubicBezTo>
                  <a:cubicBezTo>
                    <a:pt x="285" y="1846"/>
                    <a:pt x="0" y="1294"/>
                    <a:pt x="152" y="780"/>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1"/>
            <p:cNvSpPr/>
            <p:nvPr/>
          </p:nvSpPr>
          <p:spPr>
            <a:xfrm>
              <a:off x="1362250" y="3691300"/>
              <a:ext cx="34250" cy="34725"/>
            </a:xfrm>
            <a:custGeom>
              <a:avLst/>
              <a:gdLst/>
              <a:ahLst/>
              <a:cxnLst/>
              <a:rect l="l" t="t" r="r" b="b"/>
              <a:pathLst>
                <a:path w="1370" h="1389" fill="none" extrusionOk="0">
                  <a:moveTo>
                    <a:pt x="95" y="514"/>
                  </a:moveTo>
                  <a:cubicBezTo>
                    <a:pt x="190" y="172"/>
                    <a:pt x="552" y="0"/>
                    <a:pt x="875" y="96"/>
                  </a:cubicBezTo>
                  <a:cubicBezTo>
                    <a:pt x="1218" y="191"/>
                    <a:pt x="1370" y="552"/>
                    <a:pt x="1275" y="875"/>
                  </a:cubicBezTo>
                  <a:cubicBezTo>
                    <a:pt x="1180" y="1218"/>
                    <a:pt x="837" y="1389"/>
                    <a:pt x="495" y="1294"/>
                  </a:cubicBezTo>
                  <a:cubicBezTo>
                    <a:pt x="171" y="1199"/>
                    <a:pt x="0" y="837"/>
                    <a:pt x="95" y="514"/>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1"/>
            <p:cNvSpPr/>
            <p:nvPr/>
          </p:nvSpPr>
          <p:spPr>
            <a:xfrm>
              <a:off x="1406000" y="3707925"/>
              <a:ext cx="35200" cy="31125"/>
            </a:xfrm>
            <a:custGeom>
              <a:avLst/>
              <a:gdLst/>
              <a:ahLst/>
              <a:cxnLst/>
              <a:rect l="l" t="t" r="r" b="b"/>
              <a:pathLst>
                <a:path w="1408" h="1245" extrusionOk="0">
                  <a:moveTo>
                    <a:pt x="741" y="1"/>
                  </a:moveTo>
                  <a:cubicBezTo>
                    <a:pt x="462" y="1"/>
                    <a:pt x="212" y="154"/>
                    <a:pt x="133" y="439"/>
                  </a:cubicBezTo>
                  <a:cubicBezTo>
                    <a:pt x="0" y="762"/>
                    <a:pt x="190" y="1104"/>
                    <a:pt x="533" y="1218"/>
                  </a:cubicBezTo>
                  <a:cubicBezTo>
                    <a:pt x="593" y="1236"/>
                    <a:pt x="654" y="1245"/>
                    <a:pt x="715" y="1245"/>
                  </a:cubicBezTo>
                  <a:cubicBezTo>
                    <a:pt x="981" y="1245"/>
                    <a:pt x="1235" y="1082"/>
                    <a:pt x="1313" y="819"/>
                  </a:cubicBezTo>
                  <a:cubicBezTo>
                    <a:pt x="1408" y="477"/>
                    <a:pt x="1237" y="115"/>
                    <a:pt x="913" y="20"/>
                  </a:cubicBezTo>
                  <a:cubicBezTo>
                    <a:pt x="855" y="7"/>
                    <a:pt x="797" y="1"/>
                    <a:pt x="741"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1"/>
            <p:cNvSpPr/>
            <p:nvPr/>
          </p:nvSpPr>
          <p:spPr>
            <a:xfrm>
              <a:off x="1524875" y="3868200"/>
              <a:ext cx="32825" cy="44725"/>
            </a:xfrm>
            <a:custGeom>
              <a:avLst/>
              <a:gdLst/>
              <a:ahLst/>
              <a:cxnLst/>
              <a:rect l="l" t="t" r="r" b="b"/>
              <a:pathLst>
                <a:path w="1313" h="1789" fill="none" extrusionOk="0">
                  <a:moveTo>
                    <a:pt x="0" y="1522"/>
                  </a:moveTo>
                  <a:lnTo>
                    <a:pt x="514" y="0"/>
                  </a:lnTo>
                  <a:lnTo>
                    <a:pt x="1313" y="266"/>
                  </a:lnTo>
                  <a:lnTo>
                    <a:pt x="818" y="1788"/>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1"/>
            <p:cNvSpPr/>
            <p:nvPr/>
          </p:nvSpPr>
          <p:spPr>
            <a:xfrm>
              <a:off x="1500625" y="3940475"/>
              <a:ext cx="33300" cy="45200"/>
            </a:xfrm>
            <a:custGeom>
              <a:avLst/>
              <a:gdLst/>
              <a:ahLst/>
              <a:cxnLst/>
              <a:rect l="l" t="t" r="r" b="b"/>
              <a:pathLst>
                <a:path w="1332" h="1808" fill="none" extrusionOk="0">
                  <a:moveTo>
                    <a:pt x="0" y="1541"/>
                  </a:moveTo>
                  <a:lnTo>
                    <a:pt x="514" y="0"/>
                  </a:lnTo>
                  <a:lnTo>
                    <a:pt x="1332" y="267"/>
                  </a:lnTo>
                  <a:lnTo>
                    <a:pt x="818" y="1807"/>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1"/>
            <p:cNvSpPr/>
            <p:nvPr/>
          </p:nvSpPr>
          <p:spPr>
            <a:xfrm>
              <a:off x="1213400" y="3883875"/>
              <a:ext cx="185000" cy="98000"/>
            </a:xfrm>
            <a:custGeom>
              <a:avLst/>
              <a:gdLst/>
              <a:ahLst/>
              <a:cxnLst/>
              <a:rect l="l" t="t" r="r" b="b"/>
              <a:pathLst>
                <a:path w="7400" h="3920" fill="none" extrusionOk="0">
                  <a:moveTo>
                    <a:pt x="1" y="3919"/>
                  </a:moveTo>
                  <a:lnTo>
                    <a:pt x="7400" y="1"/>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1"/>
            <p:cNvSpPr/>
            <p:nvPr/>
          </p:nvSpPr>
          <p:spPr>
            <a:xfrm>
              <a:off x="1189150" y="3884825"/>
              <a:ext cx="102750" cy="53775"/>
            </a:xfrm>
            <a:custGeom>
              <a:avLst/>
              <a:gdLst/>
              <a:ahLst/>
              <a:cxnLst/>
              <a:rect l="l" t="t" r="r" b="b"/>
              <a:pathLst>
                <a:path w="4110" h="2151" fill="none" extrusionOk="0">
                  <a:moveTo>
                    <a:pt x="1" y="2150"/>
                  </a:moveTo>
                  <a:lnTo>
                    <a:pt x="4109" y="1"/>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1"/>
            <p:cNvSpPr/>
            <p:nvPr/>
          </p:nvSpPr>
          <p:spPr>
            <a:xfrm>
              <a:off x="1319925" y="3927150"/>
              <a:ext cx="102250" cy="54250"/>
            </a:xfrm>
            <a:custGeom>
              <a:avLst/>
              <a:gdLst/>
              <a:ahLst/>
              <a:cxnLst/>
              <a:rect l="l" t="t" r="r" b="b"/>
              <a:pathLst>
                <a:path w="4090" h="2170" fill="none" extrusionOk="0">
                  <a:moveTo>
                    <a:pt x="0" y="2169"/>
                  </a:moveTo>
                  <a:lnTo>
                    <a:pt x="4090" y="1"/>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1" name="Google Shape;2201;p71"/>
          <p:cNvGrpSpPr/>
          <p:nvPr/>
        </p:nvGrpSpPr>
        <p:grpSpPr>
          <a:xfrm rot="-1115011">
            <a:off x="5714470" y="2393431"/>
            <a:ext cx="989167" cy="783258"/>
            <a:chOff x="3200" y="2351750"/>
            <a:chExt cx="989125" cy="783225"/>
          </a:xfrm>
        </p:grpSpPr>
        <p:sp>
          <p:nvSpPr>
            <p:cNvPr id="2202" name="Google Shape;2202;p71"/>
            <p:cNvSpPr/>
            <p:nvPr/>
          </p:nvSpPr>
          <p:spPr>
            <a:xfrm>
              <a:off x="3200" y="2351750"/>
              <a:ext cx="989125" cy="783225"/>
            </a:xfrm>
            <a:custGeom>
              <a:avLst/>
              <a:gdLst/>
              <a:ahLst/>
              <a:cxnLst/>
              <a:rect l="l" t="t" r="r" b="b"/>
              <a:pathLst>
                <a:path w="39565" h="31329" fill="none" extrusionOk="0">
                  <a:moveTo>
                    <a:pt x="33668" y="29559"/>
                  </a:moveTo>
                  <a:cubicBezTo>
                    <a:pt x="33287" y="30700"/>
                    <a:pt x="32051" y="31328"/>
                    <a:pt x="30910" y="30948"/>
                  </a:cubicBezTo>
                  <a:lnTo>
                    <a:pt x="1789" y="21418"/>
                  </a:lnTo>
                  <a:cubicBezTo>
                    <a:pt x="647" y="21038"/>
                    <a:pt x="1" y="19802"/>
                    <a:pt x="381" y="18660"/>
                  </a:cubicBezTo>
                  <a:lnTo>
                    <a:pt x="5935" y="1789"/>
                  </a:lnTo>
                  <a:cubicBezTo>
                    <a:pt x="6316" y="648"/>
                    <a:pt x="7552" y="1"/>
                    <a:pt x="8693" y="381"/>
                  </a:cubicBezTo>
                  <a:lnTo>
                    <a:pt x="37795" y="9911"/>
                  </a:lnTo>
                  <a:cubicBezTo>
                    <a:pt x="38936" y="10291"/>
                    <a:pt x="39564" y="11528"/>
                    <a:pt x="39184" y="12669"/>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1"/>
            <p:cNvSpPr/>
            <p:nvPr/>
          </p:nvSpPr>
          <p:spPr>
            <a:xfrm>
              <a:off x="125425" y="2431650"/>
              <a:ext cx="745625" cy="623425"/>
            </a:xfrm>
            <a:custGeom>
              <a:avLst/>
              <a:gdLst/>
              <a:ahLst/>
              <a:cxnLst/>
              <a:rect l="l" t="t" r="r" b="b"/>
              <a:pathLst>
                <a:path w="29825" h="24937" fill="none" extrusionOk="0">
                  <a:moveTo>
                    <a:pt x="0" y="16986"/>
                  </a:moveTo>
                  <a:lnTo>
                    <a:pt x="5573" y="0"/>
                  </a:lnTo>
                  <a:lnTo>
                    <a:pt x="29825" y="7932"/>
                  </a:lnTo>
                  <a:lnTo>
                    <a:pt x="24252" y="24937"/>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1"/>
            <p:cNvSpPr/>
            <p:nvPr/>
          </p:nvSpPr>
          <p:spPr>
            <a:xfrm>
              <a:off x="817775" y="2822525"/>
              <a:ext cx="76100" cy="76100"/>
            </a:xfrm>
            <a:custGeom>
              <a:avLst/>
              <a:gdLst/>
              <a:ahLst/>
              <a:cxnLst/>
              <a:rect l="l" t="t" r="r" b="b"/>
              <a:pathLst>
                <a:path w="3044" h="3044" fill="none" extrusionOk="0">
                  <a:moveTo>
                    <a:pt x="229" y="1085"/>
                  </a:moveTo>
                  <a:cubicBezTo>
                    <a:pt x="476" y="381"/>
                    <a:pt x="1237" y="0"/>
                    <a:pt x="1941" y="229"/>
                  </a:cubicBezTo>
                  <a:cubicBezTo>
                    <a:pt x="2663" y="476"/>
                    <a:pt x="3044" y="1237"/>
                    <a:pt x="2796" y="1941"/>
                  </a:cubicBezTo>
                  <a:cubicBezTo>
                    <a:pt x="2568" y="2663"/>
                    <a:pt x="1807" y="3044"/>
                    <a:pt x="1085" y="2797"/>
                  </a:cubicBezTo>
                  <a:cubicBezTo>
                    <a:pt x="381" y="2568"/>
                    <a:pt x="0" y="1807"/>
                    <a:pt x="229" y="1085"/>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1"/>
            <p:cNvSpPr/>
            <p:nvPr/>
          </p:nvSpPr>
          <p:spPr>
            <a:xfrm>
              <a:off x="114950" y="2603775"/>
              <a:ext cx="40450" cy="40925"/>
            </a:xfrm>
            <a:custGeom>
              <a:avLst/>
              <a:gdLst/>
              <a:ahLst/>
              <a:cxnLst/>
              <a:rect l="l" t="t" r="r" b="b"/>
              <a:pathLst>
                <a:path w="1618" h="1637" fill="none" extrusionOk="0">
                  <a:moveTo>
                    <a:pt x="115" y="591"/>
                  </a:moveTo>
                  <a:cubicBezTo>
                    <a:pt x="248" y="210"/>
                    <a:pt x="647" y="1"/>
                    <a:pt x="1028" y="134"/>
                  </a:cubicBezTo>
                  <a:cubicBezTo>
                    <a:pt x="1408" y="267"/>
                    <a:pt x="1617" y="667"/>
                    <a:pt x="1484" y="1047"/>
                  </a:cubicBezTo>
                  <a:cubicBezTo>
                    <a:pt x="1370" y="1427"/>
                    <a:pt x="952" y="1637"/>
                    <a:pt x="571" y="1504"/>
                  </a:cubicBezTo>
                  <a:cubicBezTo>
                    <a:pt x="210" y="1370"/>
                    <a:pt x="1" y="971"/>
                    <a:pt x="115" y="591"/>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1"/>
            <p:cNvSpPr/>
            <p:nvPr/>
          </p:nvSpPr>
          <p:spPr>
            <a:xfrm>
              <a:off x="135875" y="2563125"/>
              <a:ext cx="30450" cy="27125"/>
            </a:xfrm>
            <a:custGeom>
              <a:avLst/>
              <a:gdLst/>
              <a:ahLst/>
              <a:cxnLst/>
              <a:rect l="l" t="t" r="r" b="b"/>
              <a:pathLst>
                <a:path w="1218" h="1085" extrusionOk="0">
                  <a:moveTo>
                    <a:pt x="607" y="1"/>
                  </a:moveTo>
                  <a:cubicBezTo>
                    <a:pt x="381" y="1"/>
                    <a:pt x="172" y="144"/>
                    <a:pt x="96" y="372"/>
                  </a:cubicBezTo>
                  <a:cubicBezTo>
                    <a:pt x="1" y="657"/>
                    <a:pt x="134" y="961"/>
                    <a:pt x="457" y="1056"/>
                  </a:cubicBezTo>
                  <a:cubicBezTo>
                    <a:pt x="515" y="1075"/>
                    <a:pt x="573" y="1085"/>
                    <a:pt x="630" y="1085"/>
                  </a:cubicBezTo>
                  <a:cubicBezTo>
                    <a:pt x="857" y="1085"/>
                    <a:pt x="1066" y="942"/>
                    <a:pt x="1142" y="714"/>
                  </a:cubicBezTo>
                  <a:cubicBezTo>
                    <a:pt x="1218" y="429"/>
                    <a:pt x="1066" y="124"/>
                    <a:pt x="780" y="29"/>
                  </a:cubicBezTo>
                  <a:cubicBezTo>
                    <a:pt x="723" y="10"/>
                    <a:pt x="665" y="1"/>
                    <a:pt x="607"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1"/>
            <p:cNvSpPr/>
            <p:nvPr/>
          </p:nvSpPr>
          <p:spPr>
            <a:xfrm>
              <a:off x="372675" y="2676075"/>
              <a:ext cx="251100" cy="134100"/>
            </a:xfrm>
            <a:custGeom>
              <a:avLst/>
              <a:gdLst/>
              <a:ahLst/>
              <a:cxnLst/>
              <a:rect l="l" t="t" r="r" b="b"/>
              <a:pathLst>
                <a:path w="10044" h="5364" fill="none" extrusionOk="0">
                  <a:moveTo>
                    <a:pt x="1" y="5364"/>
                  </a:moveTo>
                  <a:lnTo>
                    <a:pt x="10044" y="0"/>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1"/>
            <p:cNvSpPr/>
            <p:nvPr/>
          </p:nvSpPr>
          <p:spPr>
            <a:xfrm>
              <a:off x="339875" y="2677025"/>
              <a:ext cx="138875" cy="74200"/>
            </a:xfrm>
            <a:custGeom>
              <a:avLst/>
              <a:gdLst/>
              <a:ahLst/>
              <a:cxnLst/>
              <a:rect l="l" t="t" r="r" b="b"/>
              <a:pathLst>
                <a:path w="5555" h="2968" fill="none" extrusionOk="0">
                  <a:moveTo>
                    <a:pt x="0" y="2967"/>
                  </a:moveTo>
                  <a:lnTo>
                    <a:pt x="5555" y="0"/>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1"/>
            <p:cNvSpPr/>
            <p:nvPr/>
          </p:nvSpPr>
          <p:spPr>
            <a:xfrm>
              <a:off x="517725" y="2735025"/>
              <a:ext cx="138875" cy="74200"/>
            </a:xfrm>
            <a:custGeom>
              <a:avLst/>
              <a:gdLst/>
              <a:ahLst/>
              <a:cxnLst/>
              <a:rect l="l" t="t" r="r" b="b"/>
              <a:pathLst>
                <a:path w="5555" h="2968" fill="none" extrusionOk="0">
                  <a:moveTo>
                    <a:pt x="0" y="2968"/>
                  </a:moveTo>
                  <a:lnTo>
                    <a:pt x="5554" y="1"/>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0" name="Google Shape;2210;p71"/>
          <p:cNvGrpSpPr/>
          <p:nvPr/>
        </p:nvGrpSpPr>
        <p:grpSpPr>
          <a:xfrm rot="-1115011">
            <a:off x="7052353" y="1512221"/>
            <a:ext cx="942065" cy="826985"/>
            <a:chOff x="3421725" y="3355100"/>
            <a:chExt cx="942025" cy="826950"/>
          </a:xfrm>
        </p:grpSpPr>
        <p:sp>
          <p:nvSpPr>
            <p:cNvPr id="2211" name="Google Shape;2211;p71"/>
            <p:cNvSpPr/>
            <p:nvPr/>
          </p:nvSpPr>
          <p:spPr>
            <a:xfrm>
              <a:off x="3421725" y="3355100"/>
              <a:ext cx="942025" cy="746600"/>
            </a:xfrm>
            <a:custGeom>
              <a:avLst/>
              <a:gdLst/>
              <a:ahLst/>
              <a:cxnLst/>
              <a:rect l="l" t="t" r="r" b="b"/>
              <a:pathLst>
                <a:path w="37681" h="29864" fill="none" extrusionOk="0">
                  <a:moveTo>
                    <a:pt x="32051" y="28171"/>
                  </a:moveTo>
                  <a:cubicBezTo>
                    <a:pt x="31689" y="29274"/>
                    <a:pt x="30510" y="29863"/>
                    <a:pt x="29407" y="29502"/>
                  </a:cubicBezTo>
                  <a:lnTo>
                    <a:pt x="1693" y="20410"/>
                  </a:lnTo>
                  <a:cubicBezTo>
                    <a:pt x="590" y="20068"/>
                    <a:pt x="0" y="18869"/>
                    <a:pt x="362" y="17785"/>
                  </a:cubicBezTo>
                  <a:lnTo>
                    <a:pt x="5631" y="1675"/>
                  </a:lnTo>
                  <a:cubicBezTo>
                    <a:pt x="5992" y="590"/>
                    <a:pt x="7171" y="1"/>
                    <a:pt x="8275" y="343"/>
                  </a:cubicBezTo>
                  <a:lnTo>
                    <a:pt x="36007" y="9454"/>
                  </a:lnTo>
                  <a:cubicBezTo>
                    <a:pt x="37091" y="9815"/>
                    <a:pt x="37681" y="11014"/>
                    <a:pt x="37338" y="12098"/>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1"/>
            <p:cNvSpPr/>
            <p:nvPr/>
          </p:nvSpPr>
          <p:spPr>
            <a:xfrm>
              <a:off x="3587675" y="3447825"/>
              <a:ext cx="709500" cy="593475"/>
            </a:xfrm>
            <a:custGeom>
              <a:avLst/>
              <a:gdLst/>
              <a:ahLst/>
              <a:cxnLst/>
              <a:rect l="l" t="t" r="r" b="b"/>
              <a:pathLst>
                <a:path w="28380" h="23739" fill="none" extrusionOk="0">
                  <a:moveTo>
                    <a:pt x="1" y="16168"/>
                  </a:moveTo>
                  <a:lnTo>
                    <a:pt x="5289" y="1"/>
                  </a:lnTo>
                  <a:lnTo>
                    <a:pt x="28380" y="7552"/>
                  </a:lnTo>
                  <a:lnTo>
                    <a:pt x="23092" y="23739"/>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1"/>
            <p:cNvSpPr/>
            <p:nvPr/>
          </p:nvSpPr>
          <p:spPr>
            <a:xfrm>
              <a:off x="3686600" y="3447825"/>
              <a:ext cx="142675" cy="136975"/>
            </a:xfrm>
            <a:custGeom>
              <a:avLst/>
              <a:gdLst/>
              <a:ahLst/>
              <a:cxnLst/>
              <a:rect l="l" t="t" r="r" b="b"/>
              <a:pathLst>
                <a:path w="5707" h="5479" fill="none" extrusionOk="0">
                  <a:moveTo>
                    <a:pt x="0" y="4033"/>
                  </a:moveTo>
                  <a:lnTo>
                    <a:pt x="1332" y="1"/>
                  </a:lnTo>
                  <a:lnTo>
                    <a:pt x="5706" y="1427"/>
                  </a:lnTo>
                  <a:lnTo>
                    <a:pt x="4394" y="5479"/>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1"/>
            <p:cNvSpPr/>
            <p:nvPr/>
          </p:nvSpPr>
          <p:spPr>
            <a:xfrm>
              <a:off x="3653775" y="3549125"/>
              <a:ext cx="142675" cy="136975"/>
            </a:xfrm>
            <a:custGeom>
              <a:avLst/>
              <a:gdLst/>
              <a:ahLst/>
              <a:cxnLst/>
              <a:rect l="l" t="t" r="r" b="b"/>
              <a:pathLst>
                <a:path w="5707" h="5479" fill="none" extrusionOk="0">
                  <a:moveTo>
                    <a:pt x="1" y="4033"/>
                  </a:moveTo>
                  <a:lnTo>
                    <a:pt x="1332" y="0"/>
                  </a:lnTo>
                  <a:lnTo>
                    <a:pt x="5707" y="1427"/>
                  </a:lnTo>
                  <a:lnTo>
                    <a:pt x="4394" y="5478"/>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1"/>
            <p:cNvSpPr/>
            <p:nvPr/>
          </p:nvSpPr>
          <p:spPr>
            <a:xfrm>
              <a:off x="3620500" y="3649925"/>
              <a:ext cx="142675" cy="137450"/>
            </a:xfrm>
            <a:custGeom>
              <a:avLst/>
              <a:gdLst/>
              <a:ahLst/>
              <a:cxnLst/>
              <a:rect l="l" t="t" r="r" b="b"/>
              <a:pathLst>
                <a:path w="5707" h="5498" fill="none" extrusionOk="0">
                  <a:moveTo>
                    <a:pt x="0" y="4052"/>
                  </a:moveTo>
                  <a:lnTo>
                    <a:pt x="1332" y="1"/>
                  </a:lnTo>
                  <a:lnTo>
                    <a:pt x="5706" y="1446"/>
                  </a:lnTo>
                  <a:lnTo>
                    <a:pt x="4394" y="5498"/>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1"/>
            <p:cNvSpPr/>
            <p:nvPr/>
          </p:nvSpPr>
          <p:spPr>
            <a:xfrm>
              <a:off x="3587675" y="3751700"/>
              <a:ext cx="142700" cy="136975"/>
            </a:xfrm>
            <a:custGeom>
              <a:avLst/>
              <a:gdLst/>
              <a:ahLst/>
              <a:cxnLst/>
              <a:rect l="l" t="t" r="r" b="b"/>
              <a:pathLst>
                <a:path w="5708" h="5479" fill="none" extrusionOk="0">
                  <a:moveTo>
                    <a:pt x="1" y="4032"/>
                  </a:moveTo>
                  <a:lnTo>
                    <a:pt x="1313" y="0"/>
                  </a:lnTo>
                  <a:lnTo>
                    <a:pt x="5707" y="1427"/>
                  </a:lnTo>
                  <a:lnTo>
                    <a:pt x="4376" y="5478"/>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1"/>
            <p:cNvSpPr/>
            <p:nvPr/>
          </p:nvSpPr>
          <p:spPr>
            <a:xfrm>
              <a:off x="3649500" y="3636150"/>
              <a:ext cx="118425" cy="63250"/>
            </a:xfrm>
            <a:custGeom>
              <a:avLst/>
              <a:gdLst/>
              <a:ahLst/>
              <a:cxnLst/>
              <a:rect l="l" t="t" r="r" b="b"/>
              <a:pathLst>
                <a:path w="4737" h="2530" extrusionOk="0">
                  <a:moveTo>
                    <a:pt x="362" y="0"/>
                  </a:moveTo>
                  <a:lnTo>
                    <a:pt x="0" y="1084"/>
                  </a:lnTo>
                  <a:lnTo>
                    <a:pt x="4394" y="2530"/>
                  </a:lnTo>
                  <a:lnTo>
                    <a:pt x="4737" y="1446"/>
                  </a:lnTo>
                  <a:lnTo>
                    <a:pt x="362" y="0"/>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1"/>
            <p:cNvSpPr/>
            <p:nvPr/>
          </p:nvSpPr>
          <p:spPr>
            <a:xfrm>
              <a:off x="3442175" y="3529625"/>
              <a:ext cx="72775" cy="127450"/>
            </a:xfrm>
            <a:custGeom>
              <a:avLst/>
              <a:gdLst/>
              <a:ahLst/>
              <a:cxnLst/>
              <a:rect l="l" t="t" r="r" b="b"/>
              <a:pathLst>
                <a:path w="2911" h="5098" fill="none" extrusionOk="0">
                  <a:moveTo>
                    <a:pt x="0" y="4641"/>
                  </a:moveTo>
                  <a:lnTo>
                    <a:pt x="1503" y="0"/>
                  </a:lnTo>
                  <a:lnTo>
                    <a:pt x="2911" y="457"/>
                  </a:lnTo>
                  <a:lnTo>
                    <a:pt x="1389" y="5098"/>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1"/>
            <p:cNvSpPr/>
            <p:nvPr/>
          </p:nvSpPr>
          <p:spPr>
            <a:xfrm>
              <a:off x="3537275" y="3586200"/>
              <a:ext cx="76100" cy="76125"/>
            </a:xfrm>
            <a:custGeom>
              <a:avLst/>
              <a:gdLst/>
              <a:ahLst/>
              <a:cxnLst/>
              <a:rect l="l" t="t" r="r" b="b"/>
              <a:pathLst>
                <a:path w="3044" h="3045" fill="none" extrusionOk="0">
                  <a:moveTo>
                    <a:pt x="229" y="1085"/>
                  </a:moveTo>
                  <a:cubicBezTo>
                    <a:pt x="476" y="381"/>
                    <a:pt x="1237" y="1"/>
                    <a:pt x="1941" y="229"/>
                  </a:cubicBezTo>
                  <a:cubicBezTo>
                    <a:pt x="2663" y="476"/>
                    <a:pt x="3044" y="1237"/>
                    <a:pt x="2816" y="1960"/>
                  </a:cubicBezTo>
                  <a:cubicBezTo>
                    <a:pt x="2587" y="2664"/>
                    <a:pt x="1827" y="3044"/>
                    <a:pt x="1104" y="2835"/>
                  </a:cubicBezTo>
                  <a:cubicBezTo>
                    <a:pt x="381" y="2588"/>
                    <a:pt x="1" y="1808"/>
                    <a:pt x="229" y="1085"/>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1"/>
            <p:cNvSpPr/>
            <p:nvPr/>
          </p:nvSpPr>
          <p:spPr>
            <a:xfrm>
              <a:off x="3545350" y="3967575"/>
              <a:ext cx="443225" cy="185950"/>
            </a:xfrm>
            <a:custGeom>
              <a:avLst/>
              <a:gdLst/>
              <a:ahLst/>
              <a:cxnLst/>
              <a:rect l="l" t="t" r="r" b="b"/>
              <a:pathLst>
                <a:path w="17729" h="7438" fill="none" extrusionOk="0">
                  <a:moveTo>
                    <a:pt x="1" y="1826"/>
                  </a:moveTo>
                  <a:lnTo>
                    <a:pt x="610" y="0"/>
                  </a:lnTo>
                  <a:lnTo>
                    <a:pt x="17728" y="5612"/>
                  </a:lnTo>
                  <a:lnTo>
                    <a:pt x="17139" y="7438"/>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1"/>
            <p:cNvSpPr/>
            <p:nvPr/>
          </p:nvSpPr>
          <p:spPr>
            <a:xfrm>
              <a:off x="3974275" y="4108325"/>
              <a:ext cx="37125" cy="52800"/>
            </a:xfrm>
            <a:custGeom>
              <a:avLst/>
              <a:gdLst/>
              <a:ahLst/>
              <a:cxnLst/>
              <a:rect l="l" t="t" r="r" b="b"/>
              <a:pathLst>
                <a:path w="1485" h="2112" fill="none" extrusionOk="0">
                  <a:moveTo>
                    <a:pt x="1" y="1827"/>
                  </a:moveTo>
                  <a:lnTo>
                    <a:pt x="590" y="1"/>
                  </a:lnTo>
                  <a:lnTo>
                    <a:pt x="1484" y="286"/>
                  </a:lnTo>
                  <a:lnTo>
                    <a:pt x="876"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1"/>
            <p:cNvSpPr/>
            <p:nvPr/>
          </p:nvSpPr>
          <p:spPr>
            <a:xfrm>
              <a:off x="3797375" y="4114500"/>
              <a:ext cx="187400" cy="67550"/>
            </a:xfrm>
            <a:custGeom>
              <a:avLst/>
              <a:gdLst/>
              <a:ahLst/>
              <a:cxnLst/>
              <a:rect l="l" t="t" r="r" b="b"/>
              <a:pathLst>
                <a:path w="7496" h="2702" fill="none" extrusionOk="0">
                  <a:moveTo>
                    <a:pt x="7495" y="1751"/>
                  </a:moveTo>
                  <a:lnTo>
                    <a:pt x="7191" y="2702"/>
                  </a:lnTo>
                  <a:lnTo>
                    <a:pt x="1" y="343"/>
                  </a:lnTo>
                  <a:lnTo>
                    <a:pt x="648" y="1"/>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1"/>
            <p:cNvSpPr/>
            <p:nvPr/>
          </p:nvSpPr>
          <p:spPr>
            <a:xfrm>
              <a:off x="3523475" y="3960925"/>
              <a:ext cx="36650" cy="52800"/>
            </a:xfrm>
            <a:custGeom>
              <a:avLst/>
              <a:gdLst/>
              <a:ahLst/>
              <a:cxnLst/>
              <a:rect l="l" t="t" r="r" b="b"/>
              <a:pathLst>
                <a:path w="1466" h="2112" fill="none" extrusionOk="0">
                  <a:moveTo>
                    <a:pt x="1" y="1826"/>
                  </a:moveTo>
                  <a:lnTo>
                    <a:pt x="610" y="0"/>
                  </a:lnTo>
                  <a:lnTo>
                    <a:pt x="1466" y="286"/>
                  </a:lnTo>
                  <a:lnTo>
                    <a:pt x="857"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1"/>
            <p:cNvSpPr/>
            <p:nvPr/>
          </p:nvSpPr>
          <p:spPr>
            <a:xfrm>
              <a:off x="3488775" y="3956150"/>
              <a:ext cx="49950" cy="50925"/>
            </a:xfrm>
            <a:custGeom>
              <a:avLst/>
              <a:gdLst/>
              <a:ahLst/>
              <a:cxnLst/>
              <a:rect l="l" t="t" r="r" b="b"/>
              <a:pathLst>
                <a:path w="1998" h="2037" fill="none" extrusionOk="0">
                  <a:moveTo>
                    <a:pt x="381" y="39"/>
                  </a:moveTo>
                  <a:lnTo>
                    <a:pt x="0" y="1237"/>
                  </a:lnTo>
                  <a:cubicBezTo>
                    <a:pt x="381" y="1561"/>
                    <a:pt x="894" y="1865"/>
                    <a:pt x="1389" y="2036"/>
                  </a:cubicBezTo>
                  <a:lnTo>
                    <a:pt x="1693" y="1142"/>
                  </a:lnTo>
                  <a:lnTo>
                    <a:pt x="1998" y="229"/>
                  </a:lnTo>
                  <a:cubicBezTo>
                    <a:pt x="1484" y="39"/>
                    <a:pt x="894" y="1"/>
                    <a:pt x="381" y="39"/>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1"/>
            <p:cNvSpPr/>
            <p:nvPr/>
          </p:nvSpPr>
          <p:spPr>
            <a:xfrm>
              <a:off x="3472600" y="3957125"/>
              <a:ext cx="25700" cy="29975"/>
            </a:xfrm>
            <a:custGeom>
              <a:avLst/>
              <a:gdLst/>
              <a:ahLst/>
              <a:cxnLst/>
              <a:rect l="l" t="t" r="r" b="b"/>
              <a:pathLst>
                <a:path w="1028" h="1199" fill="none" extrusionOk="0">
                  <a:moveTo>
                    <a:pt x="58" y="342"/>
                  </a:moveTo>
                  <a:cubicBezTo>
                    <a:pt x="1" y="495"/>
                    <a:pt x="248" y="856"/>
                    <a:pt x="647" y="1198"/>
                  </a:cubicBezTo>
                  <a:lnTo>
                    <a:pt x="1028" y="0"/>
                  </a:lnTo>
                  <a:cubicBezTo>
                    <a:pt x="533" y="19"/>
                    <a:pt x="134" y="171"/>
                    <a:pt x="58" y="342"/>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1"/>
            <p:cNvSpPr/>
            <p:nvPr/>
          </p:nvSpPr>
          <p:spPr>
            <a:xfrm>
              <a:off x="3995675" y="4114975"/>
              <a:ext cx="66600" cy="62800"/>
            </a:xfrm>
            <a:custGeom>
              <a:avLst/>
              <a:gdLst/>
              <a:ahLst/>
              <a:cxnLst/>
              <a:rect l="l" t="t" r="r" b="b"/>
              <a:pathLst>
                <a:path w="2664" h="2512" fill="none" extrusionOk="0">
                  <a:moveTo>
                    <a:pt x="1" y="1846"/>
                  </a:moveTo>
                  <a:lnTo>
                    <a:pt x="609" y="1"/>
                  </a:lnTo>
                  <a:lnTo>
                    <a:pt x="2664" y="686"/>
                  </a:lnTo>
                  <a:lnTo>
                    <a:pt x="2074" y="25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7" name="Google Shape;2227;p71"/>
          <p:cNvGrpSpPr/>
          <p:nvPr/>
        </p:nvGrpSpPr>
        <p:grpSpPr>
          <a:xfrm rot="-1115011">
            <a:off x="4893042" y="2372518"/>
            <a:ext cx="544048" cy="825085"/>
            <a:chOff x="1250975" y="2684625"/>
            <a:chExt cx="544025" cy="825050"/>
          </a:xfrm>
        </p:grpSpPr>
        <p:sp>
          <p:nvSpPr>
            <p:cNvPr id="2228" name="Google Shape;2228;p71"/>
            <p:cNvSpPr/>
            <p:nvPr/>
          </p:nvSpPr>
          <p:spPr>
            <a:xfrm>
              <a:off x="1250975" y="3391725"/>
              <a:ext cx="75150" cy="92275"/>
            </a:xfrm>
            <a:custGeom>
              <a:avLst/>
              <a:gdLst/>
              <a:ahLst/>
              <a:cxnLst/>
              <a:rect l="l" t="t" r="r" b="b"/>
              <a:pathLst>
                <a:path w="3006" h="3691" fill="none" extrusionOk="0">
                  <a:moveTo>
                    <a:pt x="1921" y="3690"/>
                  </a:moveTo>
                  <a:lnTo>
                    <a:pt x="685" y="3291"/>
                  </a:lnTo>
                  <a:cubicBezTo>
                    <a:pt x="457" y="3215"/>
                    <a:pt x="267" y="3044"/>
                    <a:pt x="153" y="2815"/>
                  </a:cubicBezTo>
                  <a:cubicBezTo>
                    <a:pt x="19" y="2568"/>
                    <a:pt x="0" y="2321"/>
                    <a:pt x="95" y="2074"/>
                  </a:cubicBezTo>
                  <a:lnTo>
                    <a:pt x="552" y="704"/>
                  </a:lnTo>
                  <a:cubicBezTo>
                    <a:pt x="628" y="457"/>
                    <a:pt x="780" y="267"/>
                    <a:pt x="1028" y="153"/>
                  </a:cubicBezTo>
                  <a:cubicBezTo>
                    <a:pt x="1256" y="38"/>
                    <a:pt x="1522" y="0"/>
                    <a:pt x="1769" y="95"/>
                  </a:cubicBezTo>
                  <a:lnTo>
                    <a:pt x="3006" y="514"/>
                  </a:lnTo>
                  <a:close/>
                </a:path>
              </a:pathLst>
            </a:custGeom>
            <a:solidFill>
              <a:srgbClr val="212121"/>
            </a:solidFill>
            <a:ln w="11900" cap="rnd" cmpd="sng">
              <a:solidFill>
                <a:srgbClr val="35353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1"/>
            <p:cNvSpPr/>
            <p:nvPr/>
          </p:nvSpPr>
          <p:spPr>
            <a:xfrm>
              <a:off x="1296150" y="3396000"/>
              <a:ext cx="108925" cy="113675"/>
            </a:xfrm>
            <a:custGeom>
              <a:avLst/>
              <a:gdLst/>
              <a:ahLst/>
              <a:cxnLst/>
              <a:rect l="l" t="t" r="r" b="b"/>
              <a:pathLst>
                <a:path w="4357" h="4547" fill="none" extrusionOk="0">
                  <a:moveTo>
                    <a:pt x="1294" y="1"/>
                  </a:moveTo>
                  <a:lnTo>
                    <a:pt x="647" y="1922"/>
                  </a:lnTo>
                  <a:lnTo>
                    <a:pt x="0" y="3862"/>
                  </a:lnTo>
                  <a:cubicBezTo>
                    <a:pt x="2093" y="4546"/>
                    <a:pt x="3519" y="4261"/>
                    <a:pt x="3519" y="4261"/>
                  </a:cubicBezTo>
                  <a:lnTo>
                    <a:pt x="3919" y="3025"/>
                  </a:lnTo>
                  <a:lnTo>
                    <a:pt x="4337" y="1788"/>
                  </a:lnTo>
                  <a:cubicBezTo>
                    <a:pt x="4356" y="1769"/>
                    <a:pt x="3386" y="666"/>
                    <a:pt x="1294" y="1"/>
                  </a:cubicBezTo>
                  <a:close/>
                </a:path>
              </a:pathLst>
            </a:custGeom>
            <a:solidFill>
              <a:srgbClr val="212121"/>
            </a:solidFill>
            <a:ln w="11900" cap="rnd" cmpd="sng">
              <a:solidFill>
                <a:srgbClr val="35353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1"/>
            <p:cNvSpPr/>
            <p:nvPr/>
          </p:nvSpPr>
          <p:spPr>
            <a:xfrm>
              <a:off x="1374125" y="3447825"/>
              <a:ext cx="11450" cy="33800"/>
            </a:xfrm>
            <a:custGeom>
              <a:avLst/>
              <a:gdLst/>
              <a:ahLst/>
              <a:cxnLst/>
              <a:rect l="l" t="t" r="r" b="b"/>
              <a:pathLst>
                <a:path w="458" h="1352" fill="none" extrusionOk="0">
                  <a:moveTo>
                    <a:pt x="457" y="1"/>
                  </a:moveTo>
                  <a:lnTo>
                    <a:pt x="1" y="1351"/>
                  </a:lnTo>
                </a:path>
              </a:pathLst>
            </a:custGeom>
            <a:solidFill>
              <a:srgbClr val="212121"/>
            </a:solidFill>
            <a:ln w="11900" cap="rnd" cmpd="sng">
              <a:solidFill>
                <a:srgbClr val="35353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1"/>
            <p:cNvSpPr/>
            <p:nvPr/>
          </p:nvSpPr>
          <p:spPr>
            <a:xfrm>
              <a:off x="1276175" y="3308025"/>
              <a:ext cx="62325" cy="90850"/>
            </a:xfrm>
            <a:custGeom>
              <a:avLst/>
              <a:gdLst/>
              <a:ahLst/>
              <a:cxnLst/>
              <a:rect l="l" t="t" r="r" b="b"/>
              <a:pathLst>
                <a:path w="2493" h="3634" fill="none" extrusionOk="0">
                  <a:moveTo>
                    <a:pt x="1370" y="3634"/>
                  </a:moveTo>
                  <a:lnTo>
                    <a:pt x="2492" y="210"/>
                  </a:lnTo>
                  <a:lnTo>
                    <a:pt x="1846" y="1"/>
                  </a:lnTo>
                  <a:lnTo>
                    <a:pt x="0" y="3481"/>
                  </a:lnTo>
                  <a:cubicBezTo>
                    <a:pt x="229" y="3348"/>
                    <a:pt x="495" y="3329"/>
                    <a:pt x="723" y="3424"/>
                  </a:cubicBezTo>
                  <a:close/>
                </a:path>
              </a:pathLst>
            </a:custGeom>
            <a:solidFill>
              <a:srgbClr val="212121"/>
            </a:solidFill>
            <a:ln w="11900" cap="rnd" cmpd="sng">
              <a:solidFill>
                <a:srgbClr val="35353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1"/>
            <p:cNvSpPr/>
            <p:nvPr/>
          </p:nvSpPr>
          <p:spPr>
            <a:xfrm>
              <a:off x="1466850" y="2991325"/>
              <a:ext cx="74225" cy="91325"/>
            </a:xfrm>
            <a:custGeom>
              <a:avLst/>
              <a:gdLst/>
              <a:ahLst/>
              <a:cxnLst/>
              <a:rect l="l" t="t" r="r" b="b"/>
              <a:pathLst>
                <a:path w="2969" h="3653" fill="none" extrusionOk="0">
                  <a:moveTo>
                    <a:pt x="2968" y="476"/>
                  </a:moveTo>
                  <a:lnTo>
                    <a:pt x="1732" y="77"/>
                  </a:lnTo>
                  <a:cubicBezTo>
                    <a:pt x="1503" y="1"/>
                    <a:pt x="1237" y="1"/>
                    <a:pt x="990" y="115"/>
                  </a:cubicBezTo>
                  <a:cubicBezTo>
                    <a:pt x="762" y="229"/>
                    <a:pt x="590" y="457"/>
                    <a:pt x="514" y="667"/>
                  </a:cubicBezTo>
                  <a:lnTo>
                    <a:pt x="77" y="2036"/>
                  </a:lnTo>
                  <a:cubicBezTo>
                    <a:pt x="1" y="2283"/>
                    <a:pt x="1" y="2550"/>
                    <a:pt x="115" y="2778"/>
                  </a:cubicBezTo>
                  <a:cubicBezTo>
                    <a:pt x="229" y="3025"/>
                    <a:pt x="419" y="3177"/>
                    <a:pt x="667" y="3253"/>
                  </a:cubicBezTo>
                  <a:lnTo>
                    <a:pt x="1903" y="3653"/>
                  </a:lnTo>
                  <a:close/>
                </a:path>
              </a:pathLst>
            </a:custGeom>
            <a:solidFill>
              <a:srgbClr val="212121"/>
            </a:solidFill>
            <a:ln w="11900" cap="rnd" cmpd="sng">
              <a:solidFill>
                <a:srgbClr val="35353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1"/>
            <p:cNvSpPr/>
            <p:nvPr/>
          </p:nvSpPr>
          <p:spPr>
            <a:xfrm>
              <a:off x="1512025" y="2994650"/>
              <a:ext cx="108925" cy="113675"/>
            </a:xfrm>
            <a:custGeom>
              <a:avLst/>
              <a:gdLst/>
              <a:ahLst/>
              <a:cxnLst/>
              <a:rect l="l" t="t" r="r" b="b"/>
              <a:pathLst>
                <a:path w="4357" h="4547" fill="none" extrusionOk="0">
                  <a:moveTo>
                    <a:pt x="1" y="3862"/>
                  </a:moveTo>
                  <a:lnTo>
                    <a:pt x="648" y="1922"/>
                  </a:lnTo>
                  <a:lnTo>
                    <a:pt x="1275" y="1"/>
                  </a:lnTo>
                  <a:cubicBezTo>
                    <a:pt x="3368" y="686"/>
                    <a:pt x="4357" y="1770"/>
                    <a:pt x="4357" y="1770"/>
                  </a:cubicBezTo>
                  <a:lnTo>
                    <a:pt x="3938" y="3006"/>
                  </a:lnTo>
                  <a:lnTo>
                    <a:pt x="3539" y="4243"/>
                  </a:lnTo>
                  <a:cubicBezTo>
                    <a:pt x="3520" y="4262"/>
                    <a:pt x="2093" y="4547"/>
                    <a:pt x="1" y="3862"/>
                  </a:cubicBezTo>
                  <a:close/>
                </a:path>
              </a:pathLst>
            </a:custGeom>
            <a:solidFill>
              <a:srgbClr val="212121"/>
            </a:solidFill>
            <a:ln w="11900" cap="rnd" cmpd="sng">
              <a:solidFill>
                <a:srgbClr val="35353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1"/>
            <p:cNvSpPr/>
            <p:nvPr/>
          </p:nvSpPr>
          <p:spPr>
            <a:xfrm>
              <a:off x="1588600" y="3048875"/>
              <a:ext cx="11425" cy="34725"/>
            </a:xfrm>
            <a:custGeom>
              <a:avLst/>
              <a:gdLst/>
              <a:ahLst/>
              <a:cxnLst/>
              <a:rect l="l" t="t" r="r" b="b"/>
              <a:pathLst>
                <a:path w="457" h="1389" fill="none" extrusionOk="0">
                  <a:moveTo>
                    <a:pt x="0" y="1389"/>
                  </a:moveTo>
                  <a:lnTo>
                    <a:pt x="457" y="0"/>
                  </a:lnTo>
                </a:path>
              </a:pathLst>
            </a:custGeom>
            <a:solidFill>
              <a:srgbClr val="212121"/>
            </a:solidFill>
            <a:ln w="11900" cap="rnd" cmpd="sng">
              <a:solidFill>
                <a:srgbClr val="35353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1"/>
            <p:cNvSpPr/>
            <p:nvPr/>
          </p:nvSpPr>
          <p:spPr>
            <a:xfrm>
              <a:off x="1455925" y="3060750"/>
              <a:ext cx="44250" cy="102750"/>
            </a:xfrm>
            <a:custGeom>
              <a:avLst/>
              <a:gdLst/>
              <a:ahLst/>
              <a:cxnLst/>
              <a:rect l="l" t="t" r="r" b="b"/>
              <a:pathLst>
                <a:path w="1770" h="4110" fill="none" extrusionOk="0">
                  <a:moveTo>
                    <a:pt x="1769" y="686"/>
                  </a:moveTo>
                  <a:lnTo>
                    <a:pt x="647" y="4109"/>
                  </a:lnTo>
                  <a:lnTo>
                    <a:pt x="0" y="3900"/>
                  </a:lnTo>
                  <a:lnTo>
                    <a:pt x="571" y="1"/>
                  </a:lnTo>
                  <a:cubicBezTo>
                    <a:pt x="704" y="248"/>
                    <a:pt x="894" y="400"/>
                    <a:pt x="1123" y="476"/>
                  </a:cubicBezTo>
                  <a:close/>
                </a:path>
              </a:pathLst>
            </a:custGeom>
            <a:solidFill>
              <a:srgbClr val="212121"/>
            </a:solidFill>
            <a:ln w="11900" cap="rnd" cmpd="sng">
              <a:solidFill>
                <a:srgbClr val="35353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1"/>
            <p:cNvSpPr/>
            <p:nvPr/>
          </p:nvSpPr>
          <p:spPr>
            <a:xfrm>
              <a:off x="1402200" y="2848675"/>
              <a:ext cx="361875" cy="596800"/>
            </a:xfrm>
            <a:custGeom>
              <a:avLst/>
              <a:gdLst/>
              <a:ahLst/>
              <a:cxnLst/>
              <a:rect l="l" t="t" r="r" b="b"/>
              <a:pathLst>
                <a:path w="14475" h="23872" fill="none" extrusionOk="0">
                  <a:moveTo>
                    <a:pt x="2473" y="12497"/>
                  </a:moveTo>
                  <a:cubicBezTo>
                    <a:pt x="2473" y="12497"/>
                    <a:pt x="1541" y="15350"/>
                    <a:pt x="989" y="17024"/>
                  </a:cubicBezTo>
                  <a:cubicBezTo>
                    <a:pt x="0" y="20068"/>
                    <a:pt x="133" y="21437"/>
                    <a:pt x="3823" y="22654"/>
                  </a:cubicBezTo>
                  <a:cubicBezTo>
                    <a:pt x="7513" y="23872"/>
                    <a:pt x="9263" y="23092"/>
                    <a:pt x="10290" y="19915"/>
                  </a:cubicBezTo>
                  <a:cubicBezTo>
                    <a:pt x="11317" y="16758"/>
                    <a:pt x="12668" y="12649"/>
                    <a:pt x="13562" y="9891"/>
                  </a:cubicBezTo>
                  <a:cubicBezTo>
                    <a:pt x="14475" y="7133"/>
                    <a:pt x="12687" y="5707"/>
                    <a:pt x="11260" y="5231"/>
                  </a:cubicBezTo>
                  <a:cubicBezTo>
                    <a:pt x="5326" y="3272"/>
                    <a:pt x="2435" y="2397"/>
                    <a:pt x="3234" y="1"/>
                  </a:cubicBezTo>
                </a:path>
              </a:pathLst>
            </a:custGeom>
            <a:solidFill>
              <a:srgbClr val="212121"/>
            </a:solidFill>
            <a:ln w="11900" cap="rnd" cmpd="sng">
              <a:solidFill>
                <a:srgbClr val="35353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1"/>
            <p:cNvSpPr/>
            <p:nvPr/>
          </p:nvSpPr>
          <p:spPr>
            <a:xfrm>
              <a:off x="1467325" y="2783525"/>
              <a:ext cx="50925" cy="70400"/>
            </a:xfrm>
            <a:custGeom>
              <a:avLst/>
              <a:gdLst/>
              <a:ahLst/>
              <a:cxnLst/>
              <a:rect l="l" t="t" r="r" b="b"/>
              <a:pathLst>
                <a:path w="2037" h="2816" fill="none" extrusionOk="0">
                  <a:moveTo>
                    <a:pt x="1" y="2397"/>
                  </a:moveTo>
                  <a:lnTo>
                    <a:pt x="781" y="1"/>
                  </a:lnTo>
                  <a:lnTo>
                    <a:pt x="2036" y="419"/>
                  </a:lnTo>
                  <a:lnTo>
                    <a:pt x="1237" y="2816"/>
                  </a:lnTo>
                  <a:close/>
                </a:path>
              </a:pathLst>
            </a:custGeom>
            <a:solidFill>
              <a:srgbClr val="212121"/>
            </a:solidFill>
            <a:ln w="11900" cap="rnd" cmpd="sng">
              <a:solidFill>
                <a:srgbClr val="35353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1"/>
            <p:cNvSpPr/>
            <p:nvPr/>
          </p:nvSpPr>
          <p:spPr>
            <a:xfrm>
              <a:off x="1502525" y="2684625"/>
              <a:ext cx="138400" cy="104150"/>
            </a:xfrm>
            <a:custGeom>
              <a:avLst/>
              <a:gdLst/>
              <a:ahLst/>
              <a:cxnLst/>
              <a:rect l="l" t="t" r="r" b="b"/>
              <a:pathLst>
                <a:path w="5536" h="4166" fill="none" extrusionOk="0">
                  <a:moveTo>
                    <a:pt x="0" y="4166"/>
                  </a:moveTo>
                  <a:cubicBezTo>
                    <a:pt x="0" y="4166"/>
                    <a:pt x="381" y="2968"/>
                    <a:pt x="742" y="1903"/>
                  </a:cubicBezTo>
                  <a:cubicBezTo>
                    <a:pt x="1085" y="856"/>
                    <a:pt x="2835" y="0"/>
                    <a:pt x="5535" y="875"/>
                  </a:cubicBezTo>
                </a:path>
              </a:pathLst>
            </a:custGeom>
            <a:solidFill>
              <a:srgbClr val="212121"/>
            </a:solidFill>
            <a:ln w="11900" cap="rnd" cmpd="sng">
              <a:solidFill>
                <a:srgbClr val="35353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1"/>
            <p:cNvSpPr/>
            <p:nvPr/>
          </p:nvSpPr>
          <p:spPr>
            <a:xfrm>
              <a:off x="1331325" y="2848675"/>
              <a:ext cx="151250" cy="462225"/>
            </a:xfrm>
            <a:custGeom>
              <a:avLst/>
              <a:gdLst/>
              <a:ahLst/>
              <a:cxnLst/>
              <a:rect l="l" t="t" r="r" b="b"/>
              <a:pathLst>
                <a:path w="6050" h="18489" fill="none" extrusionOk="0">
                  <a:moveTo>
                    <a:pt x="1" y="18489"/>
                  </a:moveTo>
                  <a:lnTo>
                    <a:pt x="6050" y="1"/>
                  </a:lnTo>
                </a:path>
              </a:pathLst>
            </a:custGeom>
            <a:solidFill>
              <a:srgbClr val="212121"/>
            </a:solidFill>
            <a:ln w="11900" cap="rnd" cmpd="sng">
              <a:solidFill>
                <a:srgbClr val="35353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1"/>
            <p:cNvSpPr/>
            <p:nvPr/>
          </p:nvSpPr>
          <p:spPr>
            <a:xfrm>
              <a:off x="1635200" y="2687950"/>
              <a:ext cx="91800" cy="62800"/>
            </a:xfrm>
            <a:custGeom>
              <a:avLst/>
              <a:gdLst/>
              <a:ahLst/>
              <a:cxnLst/>
              <a:rect l="l" t="t" r="r" b="b"/>
              <a:pathLst>
                <a:path w="3672" h="2512" fill="none" extrusionOk="0">
                  <a:moveTo>
                    <a:pt x="0" y="1465"/>
                  </a:moveTo>
                  <a:lnTo>
                    <a:pt x="476" y="1"/>
                  </a:lnTo>
                  <a:lnTo>
                    <a:pt x="3671" y="1047"/>
                  </a:lnTo>
                  <a:lnTo>
                    <a:pt x="3177" y="2511"/>
                  </a:lnTo>
                  <a:close/>
                </a:path>
              </a:pathLst>
            </a:custGeom>
            <a:solidFill>
              <a:srgbClr val="212121"/>
            </a:solidFill>
            <a:ln w="11900" cap="rnd" cmpd="sng">
              <a:solidFill>
                <a:srgbClr val="35353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1"/>
            <p:cNvSpPr/>
            <p:nvPr/>
          </p:nvSpPr>
          <p:spPr>
            <a:xfrm>
              <a:off x="1717450" y="2721725"/>
              <a:ext cx="77550" cy="44725"/>
            </a:xfrm>
            <a:custGeom>
              <a:avLst/>
              <a:gdLst/>
              <a:ahLst/>
              <a:cxnLst/>
              <a:rect l="l" t="t" r="r" b="b"/>
              <a:pathLst>
                <a:path w="3102" h="1789" fill="none" extrusionOk="0">
                  <a:moveTo>
                    <a:pt x="1" y="856"/>
                  </a:moveTo>
                  <a:lnTo>
                    <a:pt x="286" y="0"/>
                  </a:lnTo>
                  <a:lnTo>
                    <a:pt x="3101" y="932"/>
                  </a:lnTo>
                  <a:lnTo>
                    <a:pt x="2835" y="1788"/>
                  </a:lnTo>
                  <a:close/>
                </a:path>
              </a:pathLst>
            </a:custGeom>
            <a:solidFill>
              <a:srgbClr val="212121"/>
            </a:solidFill>
            <a:ln w="11900" cap="rnd" cmpd="sng">
              <a:solidFill>
                <a:srgbClr val="35353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1"/>
            <p:cNvSpPr/>
            <p:nvPr/>
          </p:nvSpPr>
          <p:spPr>
            <a:xfrm>
              <a:off x="1752650" y="2733600"/>
              <a:ext cx="42350" cy="32850"/>
            </a:xfrm>
            <a:custGeom>
              <a:avLst/>
              <a:gdLst/>
              <a:ahLst/>
              <a:cxnLst/>
              <a:rect l="l" t="t" r="r" b="b"/>
              <a:pathLst>
                <a:path w="1694" h="1314" fill="none" extrusionOk="0">
                  <a:moveTo>
                    <a:pt x="0" y="857"/>
                  </a:moveTo>
                  <a:lnTo>
                    <a:pt x="286" y="1"/>
                  </a:lnTo>
                  <a:lnTo>
                    <a:pt x="1693" y="457"/>
                  </a:lnTo>
                  <a:lnTo>
                    <a:pt x="1408" y="1313"/>
                  </a:lnTo>
                  <a:close/>
                </a:path>
              </a:pathLst>
            </a:custGeom>
            <a:solidFill>
              <a:srgbClr val="212121"/>
            </a:solidFill>
            <a:ln w="11900" cap="rnd" cmpd="sng">
              <a:solidFill>
                <a:srgbClr val="35353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3" name="Google Shape;2243;p71"/>
          <p:cNvGrpSpPr/>
          <p:nvPr/>
        </p:nvGrpSpPr>
        <p:grpSpPr>
          <a:xfrm rot="-1115011">
            <a:off x="4706252" y="1560960"/>
            <a:ext cx="1087571" cy="729506"/>
            <a:chOff x="2156850" y="2977550"/>
            <a:chExt cx="1087525" cy="729475"/>
          </a:xfrm>
        </p:grpSpPr>
        <p:sp>
          <p:nvSpPr>
            <p:cNvPr id="2244" name="Google Shape;2244;p71"/>
            <p:cNvSpPr/>
            <p:nvPr/>
          </p:nvSpPr>
          <p:spPr>
            <a:xfrm>
              <a:off x="2172525" y="2988475"/>
              <a:ext cx="1071850" cy="670500"/>
            </a:xfrm>
            <a:custGeom>
              <a:avLst/>
              <a:gdLst/>
              <a:ahLst/>
              <a:cxnLst/>
              <a:rect l="l" t="t" r="r" b="b"/>
              <a:pathLst>
                <a:path w="42874" h="26820" fill="none" extrusionOk="0">
                  <a:moveTo>
                    <a:pt x="1" y="14304"/>
                  </a:moveTo>
                  <a:lnTo>
                    <a:pt x="4680" y="1"/>
                  </a:lnTo>
                  <a:lnTo>
                    <a:pt x="42874" y="12516"/>
                  </a:lnTo>
                  <a:lnTo>
                    <a:pt x="38176" y="26820"/>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1"/>
            <p:cNvSpPr/>
            <p:nvPr/>
          </p:nvSpPr>
          <p:spPr>
            <a:xfrm>
              <a:off x="2156850" y="3346075"/>
              <a:ext cx="970075" cy="360950"/>
            </a:xfrm>
            <a:custGeom>
              <a:avLst/>
              <a:gdLst/>
              <a:ahLst/>
              <a:cxnLst/>
              <a:rect l="l" t="t" r="r" b="b"/>
              <a:pathLst>
                <a:path w="38803" h="14438" fill="none" extrusionOk="0">
                  <a:moveTo>
                    <a:pt x="38194" y="14437"/>
                  </a:moveTo>
                  <a:lnTo>
                    <a:pt x="5801" y="6543"/>
                  </a:lnTo>
                  <a:lnTo>
                    <a:pt x="0" y="1921"/>
                  </a:lnTo>
                  <a:lnTo>
                    <a:pt x="647" y="0"/>
                  </a:lnTo>
                  <a:lnTo>
                    <a:pt x="38803" y="12516"/>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1"/>
            <p:cNvSpPr/>
            <p:nvPr/>
          </p:nvSpPr>
          <p:spPr>
            <a:xfrm>
              <a:off x="2217225" y="3291850"/>
              <a:ext cx="52350" cy="52825"/>
            </a:xfrm>
            <a:custGeom>
              <a:avLst/>
              <a:gdLst/>
              <a:ahLst/>
              <a:cxnLst/>
              <a:rect l="l" t="t" r="r" b="b"/>
              <a:pathLst>
                <a:path w="2094" h="2113" fill="none" extrusionOk="0">
                  <a:moveTo>
                    <a:pt x="1" y="1599"/>
                  </a:moveTo>
                  <a:lnTo>
                    <a:pt x="514" y="1"/>
                  </a:lnTo>
                  <a:lnTo>
                    <a:pt x="2093" y="534"/>
                  </a:lnTo>
                  <a:lnTo>
                    <a:pt x="1579"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1"/>
            <p:cNvSpPr/>
            <p:nvPr/>
          </p:nvSpPr>
          <p:spPr>
            <a:xfrm>
              <a:off x="2281900" y="3313250"/>
              <a:ext cx="52325" cy="52350"/>
            </a:xfrm>
            <a:custGeom>
              <a:avLst/>
              <a:gdLst/>
              <a:ahLst/>
              <a:cxnLst/>
              <a:rect l="l" t="t" r="r" b="b"/>
              <a:pathLst>
                <a:path w="2093" h="2094" fill="none" extrusionOk="0">
                  <a:moveTo>
                    <a:pt x="1" y="1580"/>
                  </a:moveTo>
                  <a:lnTo>
                    <a:pt x="514" y="1"/>
                  </a:lnTo>
                  <a:lnTo>
                    <a:pt x="2093" y="514"/>
                  </a:lnTo>
                  <a:lnTo>
                    <a:pt x="1579"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1"/>
            <p:cNvSpPr/>
            <p:nvPr/>
          </p:nvSpPr>
          <p:spPr>
            <a:xfrm>
              <a:off x="2346575" y="3334175"/>
              <a:ext cx="311025" cy="137450"/>
            </a:xfrm>
            <a:custGeom>
              <a:avLst/>
              <a:gdLst/>
              <a:ahLst/>
              <a:cxnLst/>
              <a:rect l="l" t="t" r="r" b="b"/>
              <a:pathLst>
                <a:path w="12441" h="5498" fill="none" extrusionOk="0">
                  <a:moveTo>
                    <a:pt x="0" y="1580"/>
                  </a:moveTo>
                  <a:lnTo>
                    <a:pt x="514" y="1"/>
                  </a:lnTo>
                  <a:lnTo>
                    <a:pt x="12440" y="3919"/>
                  </a:lnTo>
                  <a:lnTo>
                    <a:pt x="11926" y="5498"/>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1"/>
            <p:cNvSpPr/>
            <p:nvPr/>
          </p:nvSpPr>
          <p:spPr>
            <a:xfrm>
              <a:off x="2670400" y="3440225"/>
              <a:ext cx="52325" cy="52800"/>
            </a:xfrm>
            <a:custGeom>
              <a:avLst/>
              <a:gdLst/>
              <a:ahLst/>
              <a:cxnLst/>
              <a:rect l="l" t="t" r="r" b="b"/>
              <a:pathLst>
                <a:path w="2093" h="2112" fill="none" extrusionOk="0">
                  <a:moveTo>
                    <a:pt x="1" y="1579"/>
                  </a:moveTo>
                  <a:lnTo>
                    <a:pt x="514" y="0"/>
                  </a:lnTo>
                  <a:lnTo>
                    <a:pt x="2093" y="514"/>
                  </a:lnTo>
                  <a:lnTo>
                    <a:pt x="1579"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1"/>
            <p:cNvSpPr/>
            <p:nvPr/>
          </p:nvSpPr>
          <p:spPr>
            <a:xfrm>
              <a:off x="2734600" y="3461150"/>
              <a:ext cx="52800" cy="52800"/>
            </a:xfrm>
            <a:custGeom>
              <a:avLst/>
              <a:gdLst/>
              <a:ahLst/>
              <a:cxnLst/>
              <a:rect l="l" t="t" r="r" b="b"/>
              <a:pathLst>
                <a:path w="2112" h="2112" fill="none" extrusionOk="0">
                  <a:moveTo>
                    <a:pt x="0" y="1579"/>
                  </a:moveTo>
                  <a:lnTo>
                    <a:pt x="533" y="0"/>
                  </a:lnTo>
                  <a:lnTo>
                    <a:pt x="2112" y="533"/>
                  </a:lnTo>
                  <a:lnTo>
                    <a:pt x="1598"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1"/>
            <p:cNvSpPr/>
            <p:nvPr/>
          </p:nvSpPr>
          <p:spPr>
            <a:xfrm>
              <a:off x="2799750" y="3483025"/>
              <a:ext cx="52325" cy="52325"/>
            </a:xfrm>
            <a:custGeom>
              <a:avLst/>
              <a:gdLst/>
              <a:ahLst/>
              <a:cxnLst/>
              <a:rect l="l" t="t" r="r" b="b"/>
              <a:pathLst>
                <a:path w="2093" h="2093" fill="none" extrusionOk="0">
                  <a:moveTo>
                    <a:pt x="0" y="1579"/>
                  </a:moveTo>
                  <a:lnTo>
                    <a:pt x="514" y="0"/>
                  </a:lnTo>
                  <a:lnTo>
                    <a:pt x="2093" y="514"/>
                  </a:lnTo>
                  <a:lnTo>
                    <a:pt x="1579"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1"/>
            <p:cNvSpPr/>
            <p:nvPr/>
          </p:nvSpPr>
          <p:spPr>
            <a:xfrm>
              <a:off x="2238625" y="3226250"/>
              <a:ext cx="117475" cy="73725"/>
            </a:xfrm>
            <a:custGeom>
              <a:avLst/>
              <a:gdLst/>
              <a:ahLst/>
              <a:cxnLst/>
              <a:rect l="l" t="t" r="r" b="b"/>
              <a:pathLst>
                <a:path w="4699" h="2949" fill="none" extrusionOk="0">
                  <a:moveTo>
                    <a:pt x="1" y="1579"/>
                  </a:moveTo>
                  <a:lnTo>
                    <a:pt x="514" y="0"/>
                  </a:lnTo>
                  <a:lnTo>
                    <a:pt x="4699" y="1370"/>
                  </a:lnTo>
                  <a:lnTo>
                    <a:pt x="4185" y="2948"/>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1"/>
            <p:cNvSpPr/>
            <p:nvPr/>
          </p:nvSpPr>
          <p:spPr>
            <a:xfrm>
              <a:off x="2367975" y="3269025"/>
              <a:ext cx="52800" cy="52350"/>
            </a:xfrm>
            <a:custGeom>
              <a:avLst/>
              <a:gdLst/>
              <a:ahLst/>
              <a:cxnLst/>
              <a:rect l="l" t="t" r="r" b="b"/>
              <a:pathLst>
                <a:path w="2112" h="2094" fill="none" extrusionOk="0">
                  <a:moveTo>
                    <a:pt x="0" y="1580"/>
                  </a:moveTo>
                  <a:lnTo>
                    <a:pt x="514" y="1"/>
                  </a:lnTo>
                  <a:lnTo>
                    <a:pt x="2112" y="515"/>
                  </a:lnTo>
                  <a:lnTo>
                    <a:pt x="1579"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1"/>
            <p:cNvSpPr/>
            <p:nvPr/>
          </p:nvSpPr>
          <p:spPr>
            <a:xfrm>
              <a:off x="2433125" y="3289950"/>
              <a:ext cx="52325" cy="52825"/>
            </a:xfrm>
            <a:custGeom>
              <a:avLst/>
              <a:gdLst/>
              <a:ahLst/>
              <a:cxnLst/>
              <a:rect l="l" t="t" r="r" b="b"/>
              <a:pathLst>
                <a:path w="2093" h="2113" fill="none" extrusionOk="0">
                  <a:moveTo>
                    <a:pt x="0" y="1580"/>
                  </a:moveTo>
                  <a:lnTo>
                    <a:pt x="514" y="1"/>
                  </a:lnTo>
                  <a:lnTo>
                    <a:pt x="2092" y="533"/>
                  </a:lnTo>
                  <a:lnTo>
                    <a:pt x="1579"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1"/>
            <p:cNvSpPr/>
            <p:nvPr/>
          </p:nvSpPr>
          <p:spPr>
            <a:xfrm>
              <a:off x="2497300" y="3311350"/>
              <a:ext cx="52350" cy="52350"/>
            </a:xfrm>
            <a:custGeom>
              <a:avLst/>
              <a:gdLst/>
              <a:ahLst/>
              <a:cxnLst/>
              <a:rect l="l" t="t" r="r" b="b"/>
              <a:pathLst>
                <a:path w="2094" h="2094" fill="none" extrusionOk="0">
                  <a:moveTo>
                    <a:pt x="1" y="1580"/>
                  </a:moveTo>
                  <a:lnTo>
                    <a:pt x="515" y="1"/>
                  </a:lnTo>
                  <a:lnTo>
                    <a:pt x="2093" y="514"/>
                  </a:lnTo>
                  <a:lnTo>
                    <a:pt x="1580"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1"/>
            <p:cNvSpPr/>
            <p:nvPr/>
          </p:nvSpPr>
          <p:spPr>
            <a:xfrm>
              <a:off x="2561975" y="3332275"/>
              <a:ext cx="52350" cy="52350"/>
            </a:xfrm>
            <a:custGeom>
              <a:avLst/>
              <a:gdLst/>
              <a:ahLst/>
              <a:cxnLst/>
              <a:rect l="l" t="t" r="r" b="b"/>
              <a:pathLst>
                <a:path w="2094" h="2094" fill="none" extrusionOk="0">
                  <a:moveTo>
                    <a:pt x="1" y="1579"/>
                  </a:moveTo>
                  <a:lnTo>
                    <a:pt x="514" y="1"/>
                  </a:lnTo>
                  <a:lnTo>
                    <a:pt x="2093" y="514"/>
                  </a:lnTo>
                  <a:lnTo>
                    <a:pt x="1580"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1"/>
            <p:cNvSpPr/>
            <p:nvPr/>
          </p:nvSpPr>
          <p:spPr>
            <a:xfrm>
              <a:off x="2627125" y="3353675"/>
              <a:ext cx="52800" cy="52325"/>
            </a:xfrm>
            <a:custGeom>
              <a:avLst/>
              <a:gdLst/>
              <a:ahLst/>
              <a:cxnLst/>
              <a:rect l="l" t="t" r="r" b="b"/>
              <a:pathLst>
                <a:path w="2112" h="2093" fill="none" extrusionOk="0">
                  <a:moveTo>
                    <a:pt x="1" y="1579"/>
                  </a:moveTo>
                  <a:lnTo>
                    <a:pt x="514" y="1"/>
                  </a:lnTo>
                  <a:lnTo>
                    <a:pt x="2112" y="514"/>
                  </a:lnTo>
                  <a:lnTo>
                    <a:pt x="1579"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1"/>
            <p:cNvSpPr/>
            <p:nvPr/>
          </p:nvSpPr>
          <p:spPr>
            <a:xfrm>
              <a:off x="2691800" y="3375075"/>
              <a:ext cx="117475" cy="73725"/>
            </a:xfrm>
            <a:custGeom>
              <a:avLst/>
              <a:gdLst/>
              <a:ahLst/>
              <a:cxnLst/>
              <a:rect l="l" t="t" r="r" b="b"/>
              <a:pathLst>
                <a:path w="4699" h="2949" fill="none" extrusionOk="0">
                  <a:moveTo>
                    <a:pt x="1" y="1579"/>
                  </a:moveTo>
                  <a:lnTo>
                    <a:pt x="514" y="1"/>
                  </a:lnTo>
                  <a:lnTo>
                    <a:pt x="4699" y="1370"/>
                  </a:lnTo>
                  <a:lnTo>
                    <a:pt x="4166" y="2949"/>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1"/>
            <p:cNvSpPr/>
            <p:nvPr/>
          </p:nvSpPr>
          <p:spPr>
            <a:xfrm>
              <a:off x="2821150" y="3416925"/>
              <a:ext cx="52800" cy="52800"/>
            </a:xfrm>
            <a:custGeom>
              <a:avLst/>
              <a:gdLst/>
              <a:ahLst/>
              <a:cxnLst/>
              <a:rect l="l" t="t" r="r" b="b"/>
              <a:pathLst>
                <a:path w="2112" h="2112" fill="none" extrusionOk="0">
                  <a:moveTo>
                    <a:pt x="0" y="1598"/>
                  </a:moveTo>
                  <a:lnTo>
                    <a:pt x="533" y="0"/>
                  </a:lnTo>
                  <a:lnTo>
                    <a:pt x="2111" y="533"/>
                  </a:lnTo>
                  <a:lnTo>
                    <a:pt x="1579"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1"/>
            <p:cNvSpPr/>
            <p:nvPr/>
          </p:nvSpPr>
          <p:spPr>
            <a:xfrm>
              <a:off x="2260025" y="3161100"/>
              <a:ext cx="90375" cy="64700"/>
            </a:xfrm>
            <a:custGeom>
              <a:avLst/>
              <a:gdLst/>
              <a:ahLst/>
              <a:cxnLst/>
              <a:rect l="l" t="t" r="r" b="b"/>
              <a:pathLst>
                <a:path w="3615" h="2588" fill="none" extrusionOk="0">
                  <a:moveTo>
                    <a:pt x="1" y="1579"/>
                  </a:moveTo>
                  <a:lnTo>
                    <a:pt x="533" y="0"/>
                  </a:lnTo>
                  <a:lnTo>
                    <a:pt x="3615" y="1008"/>
                  </a:lnTo>
                  <a:lnTo>
                    <a:pt x="3101" y="2587"/>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1"/>
            <p:cNvSpPr/>
            <p:nvPr/>
          </p:nvSpPr>
          <p:spPr>
            <a:xfrm>
              <a:off x="2364175" y="3194850"/>
              <a:ext cx="52800" cy="52825"/>
            </a:xfrm>
            <a:custGeom>
              <a:avLst/>
              <a:gdLst/>
              <a:ahLst/>
              <a:cxnLst/>
              <a:rect l="l" t="t" r="r" b="b"/>
              <a:pathLst>
                <a:path w="2112" h="2113" fill="none" extrusionOk="0">
                  <a:moveTo>
                    <a:pt x="0" y="1579"/>
                  </a:moveTo>
                  <a:lnTo>
                    <a:pt x="514" y="1"/>
                  </a:lnTo>
                  <a:lnTo>
                    <a:pt x="2111" y="514"/>
                  </a:lnTo>
                  <a:lnTo>
                    <a:pt x="1579"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1"/>
            <p:cNvSpPr/>
            <p:nvPr/>
          </p:nvSpPr>
          <p:spPr>
            <a:xfrm>
              <a:off x="2429325" y="3216250"/>
              <a:ext cx="52325" cy="52325"/>
            </a:xfrm>
            <a:custGeom>
              <a:avLst/>
              <a:gdLst/>
              <a:ahLst/>
              <a:cxnLst/>
              <a:rect l="l" t="t" r="r" b="b"/>
              <a:pathLst>
                <a:path w="2093" h="2093" fill="none" extrusionOk="0">
                  <a:moveTo>
                    <a:pt x="0" y="1579"/>
                  </a:moveTo>
                  <a:lnTo>
                    <a:pt x="514" y="1"/>
                  </a:lnTo>
                  <a:lnTo>
                    <a:pt x="2092" y="514"/>
                  </a:lnTo>
                  <a:lnTo>
                    <a:pt x="1579"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1"/>
            <p:cNvSpPr/>
            <p:nvPr/>
          </p:nvSpPr>
          <p:spPr>
            <a:xfrm>
              <a:off x="2493500" y="3237175"/>
              <a:ext cx="52825" cy="52800"/>
            </a:xfrm>
            <a:custGeom>
              <a:avLst/>
              <a:gdLst/>
              <a:ahLst/>
              <a:cxnLst/>
              <a:rect l="l" t="t" r="r" b="b"/>
              <a:pathLst>
                <a:path w="2113" h="2112" fill="none" extrusionOk="0">
                  <a:moveTo>
                    <a:pt x="1" y="1579"/>
                  </a:moveTo>
                  <a:lnTo>
                    <a:pt x="514" y="1"/>
                  </a:lnTo>
                  <a:lnTo>
                    <a:pt x="2112" y="514"/>
                  </a:lnTo>
                  <a:lnTo>
                    <a:pt x="1580"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1"/>
            <p:cNvSpPr/>
            <p:nvPr/>
          </p:nvSpPr>
          <p:spPr>
            <a:xfrm>
              <a:off x="2558650" y="3258575"/>
              <a:ext cx="52325" cy="52325"/>
            </a:xfrm>
            <a:custGeom>
              <a:avLst/>
              <a:gdLst/>
              <a:ahLst/>
              <a:cxnLst/>
              <a:rect l="l" t="t" r="r" b="b"/>
              <a:pathLst>
                <a:path w="2093" h="2093" fill="none" extrusionOk="0">
                  <a:moveTo>
                    <a:pt x="1" y="1579"/>
                  </a:moveTo>
                  <a:lnTo>
                    <a:pt x="514" y="1"/>
                  </a:lnTo>
                  <a:lnTo>
                    <a:pt x="2093" y="514"/>
                  </a:lnTo>
                  <a:lnTo>
                    <a:pt x="1579"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1"/>
            <p:cNvSpPr/>
            <p:nvPr/>
          </p:nvSpPr>
          <p:spPr>
            <a:xfrm>
              <a:off x="2623325" y="3279500"/>
              <a:ext cx="52800" cy="52800"/>
            </a:xfrm>
            <a:custGeom>
              <a:avLst/>
              <a:gdLst/>
              <a:ahLst/>
              <a:cxnLst/>
              <a:rect l="l" t="t" r="r" b="b"/>
              <a:pathLst>
                <a:path w="2112" h="2112" fill="none" extrusionOk="0">
                  <a:moveTo>
                    <a:pt x="1" y="1598"/>
                  </a:moveTo>
                  <a:lnTo>
                    <a:pt x="533" y="0"/>
                  </a:lnTo>
                  <a:lnTo>
                    <a:pt x="2112" y="533"/>
                  </a:lnTo>
                  <a:lnTo>
                    <a:pt x="1598"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1"/>
            <p:cNvSpPr/>
            <p:nvPr/>
          </p:nvSpPr>
          <p:spPr>
            <a:xfrm>
              <a:off x="2687525" y="3300900"/>
              <a:ext cx="52800" cy="52325"/>
            </a:xfrm>
            <a:custGeom>
              <a:avLst/>
              <a:gdLst/>
              <a:ahLst/>
              <a:cxnLst/>
              <a:rect l="l" t="t" r="r" b="b"/>
              <a:pathLst>
                <a:path w="2112" h="2093" fill="none" extrusionOk="0">
                  <a:moveTo>
                    <a:pt x="0" y="1579"/>
                  </a:moveTo>
                  <a:lnTo>
                    <a:pt x="514" y="0"/>
                  </a:lnTo>
                  <a:lnTo>
                    <a:pt x="2112" y="514"/>
                  </a:lnTo>
                  <a:lnTo>
                    <a:pt x="1579"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1"/>
            <p:cNvSpPr/>
            <p:nvPr/>
          </p:nvSpPr>
          <p:spPr>
            <a:xfrm>
              <a:off x="2753150" y="3322300"/>
              <a:ext cx="78000" cy="60400"/>
            </a:xfrm>
            <a:custGeom>
              <a:avLst/>
              <a:gdLst/>
              <a:ahLst/>
              <a:cxnLst/>
              <a:rect l="l" t="t" r="r" b="b"/>
              <a:pathLst>
                <a:path w="3120" h="2416" fill="none" extrusionOk="0">
                  <a:moveTo>
                    <a:pt x="0" y="1579"/>
                  </a:moveTo>
                  <a:lnTo>
                    <a:pt x="514" y="0"/>
                  </a:lnTo>
                  <a:lnTo>
                    <a:pt x="3120" y="837"/>
                  </a:lnTo>
                  <a:lnTo>
                    <a:pt x="2587" y="2416"/>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1"/>
            <p:cNvSpPr/>
            <p:nvPr/>
          </p:nvSpPr>
          <p:spPr>
            <a:xfrm>
              <a:off x="2972350" y="3394100"/>
              <a:ext cx="52350" cy="52325"/>
            </a:xfrm>
            <a:custGeom>
              <a:avLst/>
              <a:gdLst/>
              <a:ahLst/>
              <a:cxnLst/>
              <a:rect l="l" t="t" r="r" b="b"/>
              <a:pathLst>
                <a:path w="2094" h="2093" fill="none" extrusionOk="0">
                  <a:moveTo>
                    <a:pt x="1" y="1579"/>
                  </a:moveTo>
                  <a:lnTo>
                    <a:pt x="514" y="0"/>
                  </a:lnTo>
                  <a:lnTo>
                    <a:pt x="2093" y="514"/>
                  </a:lnTo>
                  <a:lnTo>
                    <a:pt x="1580"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1"/>
            <p:cNvSpPr/>
            <p:nvPr/>
          </p:nvSpPr>
          <p:spPr>
            <a:xfrm>
              <a:off x="2950475" y="3459725"/>
              <a:ext cx="52350" cy="52800"/>
            </a:xfrm>
            <a:custGeom>
              <a:avLst/>
              <a:gdLst/>
              <a:ahLst/>
              <a:cxnLst/>
              <a:rect l="l" t="t" r="r" b="b"/>
              <a:pathLst>
                <a:path w="2094" h="2112" fill="none" extrusionOk="0">
                  <a:moveTo>
                    <a:pt x="1" y="1598"/>
                  </a:moveTo>
                  <a:lnTo>
                    <a:pt x="514" y="0"/>
                  </a:lnTo>
                  <a:lnTo>
                    <a:pt x="2093" y="533"/>
                  </a:lnTo>
                  <a:lnTo>
                    <a:pt x="1580"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1"/>
            <p:cNvSpPr/>
            <p:nvPr/>
          </p:nvSpPr>
          <p:spPr>
            <a:xfrm>
              <a:off x="2929550" y="3525350"/>
              <a:ext cx="52350" cy="52800"/>
            </a:xfrm>
            <a:custGeom>
              <a:avLst/>
              <a:gdLst/>
              <a:ahLst/>
              <a:cxnLst/>
              <a:rect l="l" t="t" r="r" b="b"/>
              <a:pathLst>
                <a:path w="2094" h="2112" fill="none" extrusionOk="0">
                  <a:moveTo>
                    <a:pt x="1" y="1598"/>
                  </a:moveTo>
                  <a:lnTo>
                    <a:pt x="514" y="0"/>
                  </a:lnTo>
                  <a:lnTo>
                    <a:pt x="2093" y="533"/>
                  </a:lnTo>
                  <a:lnTo>
                    <a:pt x="1580" y="2111"/>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1"/>
            <p:cNvSpPr/>
            <p:nvPr/>
          </p:nvSpPr>
          <p:spPr>
            <a:xfrm>
              <a:off x="2864425" y="3504425"/>
              <a:ext cx="52800" cy="52325"/>
            </a:xfrm>
            <a:custGeom>
              <a:avLst/>
              <a:gdLst/>
              <a:ahLst/>
              <a:cxnLst/>
              <a:rect l="l" t="t" r="r" b="b"/>
              <a:pathLst>
                <a:path w="2112" h="2093" fill="none" extrusionOk="0">
                  <a:moveTo>
                    <a:pt x="0" y="1579"/>
                  </a:moveTo>
                  <a:lnTo>
                    <a:pt x="514" y="0"/>
                  </a:lnTo>
                  <a:lnTo>
                    <a:pt x="2111" y="514"/>
                  </a:lnTo>
                  <a:lnTo>
                    <a:pt x="1579"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1"/>
            <p:cNvSpPr/>
            <p:nvPr/>
          </p:nvSpPr>
          <p:spPr>
            <a:xfrm>
              <a:off x="2281425" y="3095000"/>
              <a:ext cx="52325" cy="52800"/>
            </a:xfrm>
            <a:custGeom>
              <a:avLst/>
              <a:gdLst/>
              <a:ahLst/>
              <a:cxnLst/>
              <a:rect l="l" t="t" r="r" b="b"/>
              <a:pathLst>
                <a:path w="2093" h="2112" fill="none" extrusionOk="0">
                  <a:moveTo>
                    <a:pt x="1" y="1579"/>
                  </a:moveTo>
                  <a:lnTo>
                    <a:pt x="514" y="0"/>
                  </a:lnTo>
                  <a:lnTo>
                    <a:pt x="2093" y="514"/>
                  </a:lnTo>
                  <a:lnTo>
                    <a:pt x="1579"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1"/>
            <p:cNvSpPr/>
            <p:nvPr/>
          </p:nvSpPr>
          <p:spPr>
            <a:xfrm>
              <a:off x="2346100" y="3116400"/>
              <a:ext cx="52325" cy="52325"/>
            </a:xfrm>
            <a:custGeom>
              <a:avLst/>
              <a:gdLst/>
              <a:ahLst/>
              <a:cxnLst/>
              <a:rect l="l" t="t" r="r" b="b"/>
              <a:pathLst>
                <a:path w="2093" h="2093" fill="none" extrusionOk="0">
                  <a:moveTo>
                    <a:pt x="0" y="1579"/>
                  </a:moveTo>
                  <a:lnTo>
                    <a:pt x="514" y="0"/>
                  </a:lnTo>
                  <a:lnTo>
                    <a:pt x="2093" y="514"/>
                  </a:lnTo>
                  <a:lnTo>
                    <a:pt x="1579"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1"/>
            <p:cNvSpPr/>
            <p:nvPr/>
          </p:nvSpPr>
          <p:spPr>
            <a:xfrm>
              <a:off x="2411250" y="3138275"/>
              <a:ext cx="52325" cy="52325"/>
            </a:xfrm>
            <a:custGeom>
              <a:avLst/>
              <a:gdLst/>
              <a:ahLst/>
              <a:cxnLst/>
              <a:rect l="l" t="t" r="r" b="b"/>
              <a:pathLst>
                <a:path w="2093" h="2093" fill="none" extrusionOk="0">
                  <a:moveTo>
                    <a:pt x="0" y="1579"/>
                  </a:moveTo>
                  <a:lnTo>
                    <a:pt x="514" y="0"/>
                  </a:lnTo>
                  <a:lnTo>
                    <a:pt x="2093" y="514"/>
                  </a:lnTo>
                  <a:lnTo>
                    <a:pt x="1579"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1"/>
            <p:cNvSpPr/>
            <p:nvPr/>
          </p:nvSpPr>
          <p:spPr>
            <a:xfrm>
              <a:off x="2475450" y="3159200"/>
              <a:ext cx="52325" cy="52325"/>
            </a:xfrm>
            <a:custGeom>
              <a:avLst/>
              <a:gdLst/>
              <a:ahLst/>
              <a:cxnLst/>
              <a:rect l="l" t="t" r="r" b="b"/>
              <a:pathLst>
                <a:path w="2093" h="2093" fill="none" extrusionOk="0">
                  <a:moveTo>
                    <a:pt x="0" y="1579"/>
                  </a:moveTo>
                  <a:lnTo>
                    <a:pt x="514" y="0"/>
                  </a:lnTo>
                  <a:lnTo>
                    <a:pt x="2092" y="514"/>
                  </a:lnTo>
                  <a:lnTo>
                    <a:pt x="1579" y="209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1"/>
            <p:cNvSpPr/>
            <p:nvPr/>
          </p:nvSpPr>
          <p:spPr>
            <a:xfrm>
              <a:off x="2540100" y="3180600"/>
              <a:ext cx="52825" cy="52325"/>
            </a:xfrm>
            <a:custGeom>
              <a:avLst/>
              <a:gdLst/>
              <a:ahLst/>
              <a:cxnLst/>
              <a:rect l="l" t="t" r="r" b="b"/>
              <a:pathLst>
                <a:path w="2113" h="2093" fill="none" extrusionOk="0">
                  <a:moveTo>
                    <a:pt x="1" y="1579"/>
                  </a:moveTo>
                  <a:lnTo>
                    <a:pt x="533" y="0"/>
                  </a:lnTo>
                  <a:lnTo>
                    <a:pt x="2112" y="514"/>
                  </a:lnTo>
                  <a:lnTo>
                    <a:pt x="1599" y="209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1"/>
            <p:cNvSpPr/>
            <p:nvPr/>
          </p:nvSpPr>
          <p:spPr>
            <a:xfrm>
              <a:off x="2605250" y="3201525"/>
              <a:ext cx="52350" cy="52800"/>
            </a:xfrm>
            <a:custGeom>
              <a:avLst/>
              <a:gdLst/>
              <a:ahLst/>
              <a:cxnLst/>
              <a:rect l="l" t="t" r="r" b="b"/>
              <a:pathLst>
                <a:path w="2094" h="2112" fill="none" extrusionOk="0">
                  <a:moveTo>
                    <a:pt x="1" y="1579"/>
                  </a:moveTo>
                  <a:lnTo>
                    <a:pt x="514" y="0"/>
                  </a:lnTo>
                  <a:lnTo>
                    <a:pt x="2093" y="514"/>
                  </a:lnTo>
                  <a:lnTo>
                    <a:pt x="1579" y="2111"/>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1"/>
            <p:cNvSpPr/>
            <p:nvPr/>
          </p:nvSpPr>
          <p:spPr>
            <a:xfrm>
              <a:off x="2669450" y="3222425"/>
              <a:ext cx="52800" cy="52825"/>
            </a:xfrm>
            <a:custGeom>
              <a:avLst/>
              <a:gdLst/>
              <a:ahLst/>
              <a:cxnLst/>
              <a:rect l="l" t="t" r="r" b="b"/>
              <a:pathLst>
                <a:path w="2112" h="2113" fill="none" extrusionOk="0">
                  <a:moveTo>
                    <a:pt x="1" y="1599"/>
                  </a:moveTo>
                  <a:lnTo>
                    <a:pt x="533" y="1"/>
                  </a:lnTo>
                  <a:lnTo>
                    <a:pt x="2112" y="534"/>
                  </a:lnTo>
                  <a:lnTo>
                    <a:pt x="1598"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1"/>
            <p:cNvSpPr/>
            <p:nvPr/>
          </p:nvSpPr>
          <p:spPr>
            <a:xfrm>
              <a:off x="2734600" y="3243825"/>
              <a:ext cx="52325" cy="52350"/>
            </a:xfrm>
            <a:custGeom>
              <a:avLst/>
              <a:gdLst/>
              <a:ahLst/>
              <a:cxnLst/>
              <a:rect l="l" t="t" r="r" b="b"/>
              <a:pathLst>
                <a:path w="2093" h="2094" fill="none" extrusionOk="0">
                  <a:moveTo>
                    <a:pt x="0" y="1580"/>
                  </a:moveTo>
                  <a:lnTo>
                    <a:pt x="514" y="1"/>
                  </a:lnTo>
                  <a:lnTo>
                    <a:pt x="2093" y="514"/>
                  </a:lnTo>
                  <a:lnTo>
                    <a:pt x="1579"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1"/>
            <p:cNvSpPr/>
            <p:nvPr/>
          </p:nvSpPr>
          <p:spPr>
            <a:xfrm>
              <a:off x="2799275" y="3265225"/>
              <a:ext cx="52800" cy="52350"/>
            </a:xfrm>
            <a:custGeom>
              <a:avLst/>
              <a:gdLst/>
              <a:ahLst/>
              <a:cxnLst/>
              <a:rect l="l" t="t" r="r" b="b"/>
              <a:pathLst>
                <a:path w="2112" h="2094" fill="none" extrusionOk="0">
                  <a:moveTo>
                    <a:pt x="0" y="1580"/>
                  </a:moveTo>
                  <a:lnTo>
                    <a:pt x="533" y="1"/>
                  </a:lnTo>
                  <a:lnTo>
                    <a:pt x="2112" y="514"/>
                  </a:lnTo>
                  <a:lnTo>
                    <a:pt x="1598"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1"/>
            <p:cNvSpPr/>
            <p:nvPr/>
          </p:nvSpPr>
          <p:spPr>
            <a:xfrm>
              <a:off x="2864425" y="3286150"/>
              <a:ext cx="52325" cy="52825"/>
            </a:xfrm>
            <a:custGeom>
              <a:avLst/>
              <a:gdLst/>
              <a:ahLst/>
              <a:cxnLst/>
              <a:rect l="l" t="t" r="r" b="b"/>
              <a:pathLst>
                <a:path w="2093" h="2113" fill="none" extrusionOk="0">
                  <a:moveTo>
                    <a:pt x="0" y="1579"/>
                  </a:moveTo>
                  <a:lnTo>
                    <a:pt x="514" y="1"/>
                  </a:lnTo>
                  <a:lnTo>
                    <a:pt x="2092" y="533"/>
                  </a:lnTo>
                  <a:lnTo>
                    <a:pt x="1579"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1"/>
            <p:cNvSpPr/>
            <p:nvPr/>
          </p:nvSpPr>
          <p:spPr>
            <a:xfrm>
              <a:off x="2928600" y="3307550"/>
              <a:ext cx="52825" cy="52325"/>
            </a:xfrm>
            <a:custGeom>
              <a:avLst/>
              <a:gdLst/>
              <a:ahLst/>
              <a:cxnLst/>
              <a:rect l="l" t="t" r="r" b="b"/>
              <a:pathLst>
                <a:path w="2113" h="2093" fill="none" extrusionOk="0">
                  <a:moveTo>
                    <a:pt x="1" y="1579"/>
                  </a:moveTo>
                  <a:lnTo>
                    <a:pt x="533" y="1"/>
                  </a:lnTo>
                  <a:lnTo>
                    <a:pt x="2112" y="514"/>
                  </a:lnTo>
                  <a:lnTo>
                    <a:pt x="1580"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1"/>
            <p:cNvSpPr/>
            <p:nvPr/>
          </p:nvSpPr>
          <p:spPr>
            <a:xfrm>
              <a:off x="2993750" y="3328475"/>
              <a:ext cx="52350" cy="52800"/>
            </a:xfrm>
            <a:custGeom>
              <a:avLst/>
              <a:gdLst/>
              <a:ahLst/>
              <a:cxnLst/>
              <a:rect l="l" t="t" r="r" b="b"/>
              <a:pathLst>
                <a:path w="2094" h="2112" fill="none" extrusionOk="0">
                  <a:moveTo>
                    <a:pt x="1" y="1579"/>
                  </a:moveTo>
                  <a:lnTo>
                    <a:pt x="514" y="1"/>
                  </a:lnTo>
                  <a:lnTo>
                    <a:pt x="2093" y="514"/>
                  </a:lnTo>
                  <a:lnTo>
                    <a:pt x="1579"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1"/>
            <p:cNvSpPr/>
            <p:nvPr/>
          </p:nvSpPr>
          <p:spPr>
            <a:xfrm>
              <a:off x="2302825" y="3029850"/>
              <a:ext cx="52800" cy="52325"/>
            </a:xfrm>
            <a:custGeom>
              <a:avLst/>
              <a:gdLst/>
              <a:ahLst/>
              <a:cxnLst/>
              <a:rect l="l" t="t" r="r" b="b"/>
              <a:pathLst>
                <a:path w="2112" h="2093" fill="none" extrusionOk="0">
                  <a:moveTo>
                    <a:pt x="0" y="1579"/>
                  </a:moveTo>
                  <a:lnTo>
                    <a:pt x="514" y="1"/>
                  </a:lnTo>
                  <a:lnTo>
                    <a:pt x="2112" y="514"/>
                  </a:lnTo>
                  <a:lnTo>
                    <a:pt x="1579"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1"/>
            <p:cNvSpPr/>
            <p:nvPr/>
          </p:nvSpPr>
          <p:spPr>
            <a:xfrm>
              <a:off x="2367975" y="3050775"/>
              <a:ext cx="52325" cy="52800"/>
            </a:xfrm>
            <a:custGeom>
              <a:avLst/>
              <a:gdLst/>
              <a:ahLst/>
              <a:cxnLst/>
              <a:rect l="l" t="t" r="r" b="b"/>
              <a:pathLst>
                <a:path w="2093" h="2112" fill="none" extrusionOk="0">
                  <a:moveTo>
                    <a:pt x="0" y="1598"/>
                  </a:moveTo>
                  <a:lnTo>
                    <a:pt x="514" y="0"/>
                  </a:lnTo>
                  <a:lnTo>
                    <a:pt x="2093" y="533"/>
                  </a:lnTo>
                  <a:lnTo>
                    <a:pt x="1579"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1"/>
            <p:cNvSpPr/>
            <p:nvPr/>
          </p:nvSpPr>
          <p:spPr>
            <a:xfrm>
              <a:off x="2432175" y="3071700"/>
              <a:ext cx="52325" cy="52800"/>
            </a:xfrm>
            <a:custGeom>
              <a:avLst/>
              <a:gdLst/>
              <a:ahLst/>
              <a:cxnLst/>
              <a:rect l="l" t="t" r="r" b="b"/>
              <a:pathLst>
                <a:path w="2093" h="2112" fill="none" extrusionOk="0">
                  <a:moveTo>
                    <a:pt x="0" y="1579"/>
                  </a:moveTo>
                  <a:lnTo>
                    <a:pt x="514" y="0"/>
                  </a:lnTo>
                  <a:lnTo>
                    <a:pt x="2092" y="533"/>
                  </a:lnTo>
                  <a:lnTo>
                    <a:pt x="1579"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1"/>
            <p:cNvSpPr/>
            <p:nvPr/>
          </p:nvSpPr>
          <p:spPr>
            <a:xfrm>
              <a:off x="2496825" y="3093575"/>
              <a:ext cx="52825" cy="52800"/>
            </a:xfrm>
            <a:custGeom>
              <a:avLst/>
              <a:gdLst/>
              <a:ahLst/>
              <a:cxnLst/>
              <a:rect l="l" t="t" r="r" b="b"/>
              <a:pathLst>
                <a:path w="2113" h="2112" fill="none" extrusionOk="0">
                  <a:moveTo>
                    <a:pt x="1" y="1598"/>
                  </a:moveTo>
                  <a:lnTo>
                    <a:pt x="515" y="0"/>
                  </a:lnTo>
                  <a:lnTo>
                    <a:pt x="2112" y="533"/>
                  </a:lnTo>
                  <a:lnTo>
                    <a:pt x="1580"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1"/>
            <p:cNvSpPr/>
            <p:nvPr/>
          </p:nvSpPr>
          <p:spPr>
            <a:xfrm>
              <a:off x="2561975" y="3114975"/>
              <a:ext cx="52350" cy="52325"/>
            </a:xfrm>
            <a:custGeom>
              <a:avLst/>
              <a:gdLst/>
              <a:ahLst/>
              <a:cxnLst/>
              <a:rect l="l" t="t" r="r" b="b"/>
              <a:pathLst>
                <a:path w="2094" h="2093" fill="none" extrusionOk="0">
                  <a:moveTo>
                    <a:pt x="1" y="1579"/>
                  </a:moveTo>
                  <a:lnTo>
                    <a:pt x="514" y="0"/>
                  </a:lnTo>
                  <a:lnTo>
                    <a:pt x="2093" y="514"/>
                  </a:lnTo>
                  <a:lnTo>
                    <a:pt x="1580"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1"/>
            <p:cNvSpPr/>
            <p:nvPr/>
          </p:nvSpPr>
          <p:spPr>
            <a:xfrm>
              <a:off x="2626650" y="3136375"/>
              <a:ext cx="52800" cy="52325"/>
            </a:xfrm>
            <a:custGeom>
              <a:avLst/>
              <a:gdLst/>
              <a:ahLst/>
              <a:cxnLst/>
              <a:rect l="l" t="t" r="r" b="b"/>
              <a:pathLst>
                <a:path w="2112" h="2093" fill="none" extrusionOk="0">
                  <a:moveTo>
                    <a:pt x="1" y="1579"/>
                  </a:moveTo>
                  <a:lnTo>
                    <a:pt x="533" y="0"/>
                  </a:lnTo>
                  <a:lnTo>
                    <a:pt x="2112" y="514"/>
                  </a:lnTo>
                  <a:lnTo>
                    <a:pt x="1579" y="209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1"/>
            <p:cNvSpPr/>
            <p:nvPr/>
          </p:nvSpPr>
          <p:spPr>
            <a:xfrm>
              <a:off x="2691325" y="3157300"/>
              <a:ext cx="52325" cy="52325"/>
            </a:xfrm>
            <a:custGeom>
              <a:avLst/>
              <a:gdLst/>
              <a:ahLst/>
              <a:cxnLst/>
              <a:rect l="l" t="t" r="r" b="b"/>
              <a:pathLst>
                <a:path w="2093" h="2093" fill="none" extrusionOk="0">
                  <a:moveTo>
                    <a:pt x="0" y="1579"/>
                  </a:moveTo>
                  <a:lnTo>
                    <a:pt x="514" y="0"/>
                  </a:lnTo>
                  <a:lnTo>
                    <a:pt x="2093" y="514"/>
                  </a:lnTo>
                  <a:lnTo>
                    <a:pt x="1579" y="209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1"/>
            <p:cNvSpPr/>
            <p:nvPr/>
          </p:nvSpPr>
          <p:spPr>
            <a:xfrm>
              <a:off x="2756000" y="3178225"/>
              <a:ext cx="52325" cy="52800"/>
            </a:xfrm>
            <a:custGeom>
              <a:avLst/>
              <a:gdLst/>
              <a:ahLst/>
              <a:cxnLst/>
              <a:rect l="l" t="t" r="r" b="b"/>
              <a:pathLst>
                <a:path w="2093" h="2112" fill="none" extrusionOk="0">
                  <a:moveTo>
                    <a:pt x="0" y="1598"/>
                  </a:moveTo>
                  <a:lnTo>
                    <a:pt x="514" y="0"/>
                  </a:lnTo>
                  <a:lnTo>
                    <a:pt x="2093" y="533"/>
                  </a:lnTo>
                  <a:lnTo>
                    <a:pt x="1579" y="2111"/>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1"/>
            <p:cNvSpPr/>
            <p:nvPr/>
          </p:nvSpPr>
          <p:spPr>
            <a:xfrm>
              <a:off x="2821150" y="3199600"/>
              <a:ext cx="52325" cy="52825"/>
            </a:xfrm>
            <a:custGeom>
              <a:avLst/>
              <a:gdLst/>
              <a:ahLst/>
              <a:cxnLst/>
              <a:rect l="l" t="t" r="r" b="b"/>
              <a:pathLst>
                <a:path w="2093" h="2113" fill="none" extrusionOk="0">
                  <a:moveTo>
                    <a:pt x="0" y="1580"/>
                  </a:moveTo>
                  <a:lnTo>
                    <a:pt x="514" y="1"/>
                  </a:lnTo>
                  <a:lnTo>
                    <a:pt x="2092" y="515"/>
                  </a:lnTo>
                  <a:lnTo>
                    <a:pt x="1579"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1"/>
            <p:cNvSpPr/>
            <p:nvPr/>
          </p:nvSpPr>
          <p:spPr>
            <a:xfrm>
              <a:off x="2885325" y="3220525"/>
              <a:ext cx="52350" cy="52350"/>
            </a:xfrm>
            <a:custGeom>
              <a:avLst/>
              <a:gdLst/>
              <a:ahLst/>
              <a:cxnLst/>
              <a:rect l="l" t="t" r="r" b="b"/>
              <a:pathLst>
                <a:path w="2094" h="2094" fill="none" extrusionOk="0">
                  <a:moveTo>
                    <a:pt x="1" y="1580"/>
                  </a:moveTo>
                  <a:lnTo>
                    <a:pt x="515" y="1"/>
                  </a:lnTo>
                  <a:lnTo>
                    <a:pt x="2093" y="514"/>
                  </a:lnTo>
                  <a:lnTo>
                    <a:pt x="1580"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1"/>
            <p:cNvSpPr/>
            <p:nvPr/>
          </p:nvSpPr>
          <p:spPr>
            <a:xfrm>
              <a:off x="2950475" y="3241925"/>
              <a:ext cx="52350" cy="52825"/>
            </a:xfrm>
            <a:custGeom>
              <a:avLst/>
              <a:gdLst/>
              <a:ahLst/>
              <a:cxnLst/>
              <a:rect l="l" t="t" r="r" b="b"/>
              <a:pathLst>
                <a:path w="2094" h="2113" fill="none" extrusionOk="0">
                  <a:moveTo>
                    <a:pt x="1" y="1580"/>
                  </a:moveTo>
                  <a:lnTo>
                    <a:pt x="514" y="1"/>
                  </a:lnTo>
                  <a:lnTo>
                    <a:pt x="2093" y="514"/>
                  </a:lnTo>
                  <a:lnTo>
                    <a:pt x="1580"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1"/>
            <p:cNvSpPr/>
            <p:nvPr/>
          </p:nvSpPr>
          <p:spPr>
            <a:xfrm>
              <a:off x="3015150" y="3263325"/>
              <a:ext cx="52800" cy="52350"/>
            </a:xfrm>
            <a:custGeom>
              <a:avLst/>
              <a:gdLst/>
              <a:ahLst/>
              <a:cxnLst/>
              <a:rect l="l" t="t" r="r" b="b"/>
              <a:pathLst>
                <a:path w="2112" h="2094" fill="none" extrusionOk="0">
                  <a:moveTo>
                    <a:pt x="1" y="1579"/>
                  </a:moveTo>
                  <a:lnTo>
                    <a:pt x="514" y="1"/>
                  </a:lnTo>
                  <a:lnTo>
                    <a:pt x="2112" y="514"/>
                  </a:lnTo>
                  <a:lnTo>
                    <a:pt x="1579"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1"/>
            <p:cNvSpPr/>
            <p:nvPr/>
          </p:nvSpPr>
          <p:spPr>
            <a:xfrm>
              <a:off x="3037025" y="3415975"/>
              <a:ext cx="52800" cy="52325"/>
            </a:xfrm>
            <a:custGeom>
              <a:avLst/>
              <a:gdLst/>
              <a:ahLst/>
              <a:cxnLst/>
              <a:rect l="l" t="t" r="r" b="b"/>
              <a:pathLst>
                <a:path w="2112" h="2093" fill="none" extrusionOk="0">
                  <a:moveTo>
                    <a:pt x="1" y="1579"/>
                  </a:moveTo>
                  <a:lnTo>
                    <a:pt x="533" y="0"/>
                  </a:lnTo>
                  <a:lnTo>
                    <a:pt x="2112" y="514"/>
                  </a:lnTo>
                  <a:lnTo>
                    <a:pt x="1598"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1"/>
            <p:cNvSpPr/>
            <p:nvPr/>
          </p:nvSpPr>
          <p:spPr>
            <a:xfrm>
              <a:off x="3015625" y="3481125"/>
              <a:ext cx="52825" cy="52800"/>
            </a:xfrm>
            <a:custGeom>
              <a:avLst/>
              <a:gdLst/>
              <a:ahLst/>
              <a:cxnLst/>
              <a:rect l="l" t="t" r="r" b="b"/>
              <a:pathLst>
                <a:path w="2113" h="2112" fill="none" extrusionOk="0">
                  <a:moveTo>
                    <a:pt x="1" y="1579"/>
                  </a:moveTo>
                  <a:lnTo>
                    <a:pt x="514" y="0"/>
                  </a:lnTo>
                  <a:lnTo>
                    <a:pt x="2112" y="533"/>
                  </a:lnTo>
                  <a:lnTo>
                    <a:pt x="1579"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1"/>
            <p:cNvSpPr/>
            <p:nvPr/>
          </p:nvSpPr>
          <p:spPr>
            <a:xfrm>
              <a:off x="2994225" y="3546750"/>
              <a:ext cx="52350" cy="52325"/>
            </a:xfrm>
            <a:custGeom>
              <a:avLst/>
              <a:gdLst/>
              <a:ahLst/>
              <a:cxnLst/>
              <a:rect l="l" t="t" r="r" b="b"/>
              <a:pathLst>
                <a:path w="2094" h="2093" fill="none" extrusionOk="0">
                  <a:moveTo>
                    <a:pt x="1" y="1579"/>
                  </a:moveTo>
                  <a:lnTo>
                    <a:pt x="514" y="0"/>
                  </a:lnTo>
                  <a:lnTo>
                    <a:pt x="2093" y="514"/>
                  </a:lnTo>
                  <a:lnTo>
                    <a:pt x="1579" y="209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1"/>
            <p:cNvSpPr/>
            <p:nvPr/>
          </p:nvSpPr>
          <p:spPr>
            <a:xfrm>
              <a:off x="3058425" y="3350350"/>
              <a:ext cx="52800" cy="52325"/>
            </a:xfrm>
            <a:custGeom>
              <a:avLst/>
              <a:gdLst/>
              <a:ahLst/>
              <a:cxnLst/>
              <a:rect l="l" t="t" r="r" b="b"/>
              <a:pathLst>
                <a:path w="2112" h="2093" fill="none" extrusionOk="0">
                  <a:moveTo>
                    <a:pt x="1" y="1579"/>
                  </a:moveTo>
                  <a:lnTo>
                    <a:pt x="533" y="1"/>
                  </a:lnTo>
                  <a:lnTo>
                    <a:pt x="2112" y="514"/>
                  </a:lnTo>
                  <a:lnTo>
                    <a:pt x="1598"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1"/>
            <p:cNvSpPr/>
            <p:nvPr/>
          </p:nvSpPr>
          <p:spPr>
            <a:xfrm>
              <a:off x="3080775" y="3284250"/>
              <a:ext cx="52325" cy="52800"/>
            </a:xfrm>
            <a:custGeom>
              <a:avLst/>
              <a:gdLst/>
              <a:ahLst/>
              <a:cxnLst/>
              <a:rect l="l" t="t" r="r" b="b"/>
              <a:pathLst>
                <a:path w="2093" h="2112" fill="none" extrusionOk="0">
                  <a:moveTo>
                    <a:pt x="1" y="1598"/>
                  </a:moveTo>
                  <a:lnTo>
                    <a:pt x="514" y="1"/>
                  </a:lnTo>
                  <a:lnTo>
                    <a:pt x="2093" y="533"/>
                  </a:lnTo>
                  <a:lnTo>
                    <a:pt x="1579"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1"/>
            <p:cNvSpPr/>
            <p:nvPr/>
          </p:nvSpPr>
          <p:spPr>
            <a:xfrm>
              <a:off x="3057950" y="3502050"/>
              <a:ext cx="73725" cy="117950"/>
            </a:xfrm>
            <a:custGeom>
              <a:avLst/>
              <a:gdLst/>
              <a:ahLst/>
              <a:cxnLst/>
              <a:rect l="l" t="t" r="r" b="b"/>
              <a:pathLst>
                <a:path w="2949" h="4718" fill="none" extrusionOk="0">
                  <a:moveTo>
                    <a:pt x="1" y="4204"/>
                  </a:moveTo>
                  <a:lnTo>
                    <a:pt x="1370" y="0"/>
                  </a:lnTo>
                  <a:lnTo>
                    <a:pt x="2949" y="514"/>
                  </a:lnTo>
                  <a:lnTo>
                    <a:pt x="1579" y="4717"/>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1"/>
            <p:cNvSpPr/>
            <p:nvPr/>
          </p:nvSpPr>
          <p:spPr>
            <a:xfrm>
              <a:off x="3100750" y="3436425"/>
              <a:ext cx="52325" cy="52325"/>
            </a:xfrm>
            <a:custGeom>
              <a:avLst/>
              <a:gdLst/>
              <a:ahLst/>
              <a:cxnLst/>
              <a:rect l="l" t="t" r="r" b="b"/>
              <a:pathLst>
                <a:path w="2093" h="2093" fill="none" extrusionOk="0">
                  <a:moveTo>
                    <a:pt x="0" y="1579"/>
                  </a:moveTo>
                  <a:lnTo>
                    <a:pt x="514" y="0"/>
                  </a:lnTo>
                  <a:lnTo>
                    <a:pt x="2093" y="514"/>
                  </a:lnTo>
                  <a:lnTo>
                    <a:pt x="1579"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1"/>
            <p:cNvSpPr/>
            <p:nvPr/>
          </p:nvSpPr>
          <p:spPr>
            <a:xfrm>
              <a:off x="3122625" y="3371275"/>
              <a:ext cx="52325" cy="52325"/>
            </a:xfrm>
            <a:custGeom>
              <a:avLst/>
              <a:gdLst/>
              <a:ahLst/>
              <a:cxnLst/>
              <a:rect l="l" t="t" r="r" b="b"/>
              <a:pathLst>
                <a:path w="2093" h="2093" fill="none" extrusionOk="0">
                  <a:moveTo>
                    <a:pt x="0" y="1579"/>
                  </a:moveTo>
                  <a:lnTo>
                    <a:pt x="514" y="0"/>
                  </a:lnTo>
                  <a:lnTo>
                    <a:pt x="2093" y="514"/>
                  </a:lnTo>
                  <a:lnTo>
                    <a:pt x="1579" y="2093"/>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1"/>
            <p:cNvSpPr/>
            <p:nvPr/>
          </p:nvSpPr>
          <p:spPr>
            <a:xfrm>
              <a:off x="3144025" y="3305650"/>
              <a:ext cx="52325" cy="52800"/>
            </a:xfrm>
            <a:custGeom>
              <a:avLst/>
              <a:gdLst/>
              <a:ahLst/>
              <a:cxnLst/>
              <a:rect l="l" t="t" r="r" b="b"/>
              <a:pathLst>
                <a:path w="2093" h="2112" fill="none" extrusionOk="0">
                  <a:moveTo>
                    <a:pt x="0" y="1579"/>
                  </a:moveTo>
                  <a:lnTo>
                    <a:pt x="514" y="1"/>
                  </a:lnTo>
                  <a:lnTo>
                    <a:pt x="2093" y="514"/>
                  </a:lnTo>
                  <a:lnTo>
                    <a:pt x="1579" y="2112"/>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1"/>
            <p:cNvSpPr/>
            <p:nvPr/>
          </p:nvSpPr>
          <p:spPr>
            <a:xfrm>
              <a:off x="2338975" y="2977550"/>
              <a:ext cx="864975" cy="307200"/>
            </a:xfrm>
            <a:custGeom>
              <a:avLst/>
              <a:gdLst/>
              <a:ahLst/>
              <a:cxnLst/>
              <a:rect l="l" t="t" r="r" b="b"/>
              <a:pathLst>
                <a:path w="34599" h="12288" fill="none" extrusionOk="0">
                  <a:moveTo>
                    <a:pt x="0" y="1065"/>
                  </a:moveTo>
                  <a:lnTo>
                    <a:pt x="342" y="0"/>
                  </a:lnTo>
                  <a:lnTo>
                    <a:pt x="34599" y="11223"/>
                  </a:lnTo>
                  <a:lnTo>
                    <a:pt x="34257" y="12288"/>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6" name="Google Shape;2306;p71"/>
          <p:cNvGrpSpPr/>
          <p:nvPr/>
        </p:nvGrpSpPr>
        <p:grpSpPr>
          <a:xfrm rot="4390669">
            <a:off x="5069972" y="3232728"/>
            <a:ext cx="316248" cy="495046"/>
            <a:chOff x="5803600" y="5228175"/>
            <a:chExt cx="316250" cy="495050"/>
          </a:xfrm>
        </p:grpSpPr>
        <p:sp>
          <p:nvSpPr>
            <p:cNvPr id="2307" name="Google Shape;2307;p71"/>
            <p:cNvSpPr/>
            <p:nvPr/>
          </p:nvSpPr>
          <p:spPr>
            <a:xfrm>
              <a:off x="5803600" y="5311875"/>
              <a:ext cx="316250" cy="411350"/>
            </a:xfrm>
            <a:custGeom>
              <a:avLst/>
              <a:gdLst/>
              <a:ahLst/>
              <a:cxnLst/>
              <a:rect l="l" t="t" r="r" b="b"/>
              <a:pathLst>
                <a:path w="12650" h="16454" fill="none" extrusionOk="0">
                  <a:moveTo>
                    <a:pt x="12364" y="4356"/>
                  </a:moveTo>
                  <a:cubicBezTo>
                    <a:pt x="11946" y="2226"/>
                    <a:pt x="10576" y="1141"/>
                    <a:pt x="8827" y="571"/>
                  </a:cubicBezTo>
                  <a:cubicBezTo>
                    <a:pt x="7058" y="0"/>
                    <a:pt x="5308" y="38"/>
                    <a:pt x="3729" y="1522"/>
                  </a:cubicBezTo>
                  <a:cubicBezTo>
                    <a:pt x="2607" y="2549"/>
                    <a:pt x="1504" y="4584"/>
                    <a:pt x="952" y="6296"/>
                  </a:cubicBezTo>
                  <a:cubicBezTo>
                    <a:pt x="305" y="8255"/>
                    <a:pt x="1" y="11013"/>
                    <a:pt x="457" y="12649"/>
                  </a:cubicBezTo>
                  <a:cubicBezTo>
                    <a:pt x="952" y="14475"/>
                    <a:pt x="2321" y="15065"/>
                    <a:pt x="3919" y="15597"/>
                  </a:cubicBezTo>
                  <a:cubicBezTo>
                    <a:pt x="5517" y="16111"/>
                    <a:pt x="6962" y="16453"/>
                    <a:pt x="8465" y="15293"/>
                  </a:cubicBezTo>
                  <a:cubicBezTo>
                    <a:pt x="9778" y="14247"/>
                    <a:pt x="11166" y="11812"/>
                    <a:pt x="11813" y="9872"/>
                  </a:cubicBezTo>
                  <a:cubicBezTo>
                    <a:pt x="12364" y="8122"/>
                    <a:pt x="12650" y="5821"/>
                    <a:pt x="12364" y="4356"/>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1"/>
            <p:cNvSpPr/>
            <p:nvPr/>
          </p:nvSpPr>
          <p:spPr>
            <a:xfrm>
              <a:off x="6033750" y="5428850"/>
              <a:ext cx="80875" cy="246350"/>
            </a:xfrm>
            <a:custGeom>
              <a:avLst/>
              <a:gdLst/>
              <a:ahLst/>
              <a:cxnLst/>
              <a:rect l="l" t="t" r="r" b="b"/>
              <a:pathLst>
                <a:path w="3235" h="9854" fill="none" extrusionOk="0">
                  <a:moveTo>
                    <a:pt x="3234" y="0"/>
                  </a:moveTo>
                  <a:cubicBezTo>
                    <a:pt x="3234" y="0"/>
                    <a:pt x="1009" y="4280"/>
                    <a:pt x="1" y="9853"/>
                  </a:cubicBez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1"/>
            <p:cNvSpPr/>
            <p:nvPr/>
          </p:nvSpPr>
          <p:spPr>
            <a:xfrm>
              <a:off x="5811225" y="5356575"/>
              <a:ext cx="80850" cy="245850"/>
            </a:xfrm>
            <a:custGeom>
              <a:avLst/>
              <a:gdLst/>
              <a:ahLst/>
              <a:cxnLst/>
              <a:rect l="l" t="t" r="r" b="b"/>
              <a:pathLst>
                <a:path w="3234" h="9834" fill="none" extrusionOk="0">
                  <a:moveTo>
                    <a:pt x="3234" y="0"/>
                  </a:moveTo>
                  <a:cubicBezTo>
                    <a:pt x="3234" y="0"/>
                    <a:pt x="2473" y="4774"/>
                    <a:pt x="0" y="9834"/>
                  </a:cubicBez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1"/>
            <p:cNvSpPr/>
            <p:nvPr/>
          </p:nvSpPr>
          <p:spPr>
            <a:xfrm>
              <a:off x="5855450" y="5496850"/>
              <a:ext cx="205450" cy="67075"/>
            </a:xfrm>
            <a:custGeom>
              <a:avLst/>
              <a:gdLst/>
              <a:ahLst/>
              <a:cxnLst/>
              <a:rect l="l" t="t" r="r" b="b"/>
              <a:pathLst>
                <a:path w="8218" h="2683" fill="none" extrusionOk="0">
                  <a:moveTo>
                    <a:pt x="0" y="0"/>
                  </a:moveTo>
                  <a:cubicBezTo>
                    <a:pt x="0" y="0"/>
                    <a:pt x="4394" y="324"/>
                    <a:pt x="8217" y="2682"/>
                  </a:cubicBez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1"/>
            <p:cNvSpPr/>
            <p:nvPr/>
          </p:nvSpPr>
          <p:spPr>
            <a:xfrm>
              <a:off x="5982400" y="5380825"/>
              <a:ext cx="32375" cy="48050"/>
            </a:xfrm>
            <a:custGeom>
              <a:avLst/>
              <a:gdLst/>
              <a:ahLst/>
              <a:cxnLst/>
              <a:rect l="l" t="t" r="r" b="b"/>
              <a:pathLst>
                <a:path w="1295" h="1922" fill="none" extrusionOk="0">
                  <a:moveTo>
                    <a:pt x="1199" y="799"/>
                  </a:moveTo>
                  <a:cubicBezTo>
                    <a:pt x="1294" y="476"/>
                    <a:pt x="1161" y="133"/>
                    <a:pt x="933" y="76"/>
                  </a:cubicBezTo>
                  <a:cubicBezTo>
                    <a:pt x="666" y="0"/>
                    <a:pt x="381" y="190"/>
                    <a:pt x="286" y="495"/>
                  </a:cubicBezTo>
                  <a:lnTo>
                    <a:pt x="96" y="1122"/>
                  </a:lnTo>
                  <a:cubicBezTo>
                    <a:pt x="1" y="1446"/>
                    <a:pt x="115" y="1769"/>
                    <a:pt x="362" y="1845"/>
                  </a:cubicBezTo>
                  <a:cubicBezTo>
                    <a:pt x="628" y="1921"/>
                    <a:pt x="914" y="1731"/>
                    <a:pt x="1009" y="1427"/>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1"/>
            <p:cNvSpPr/>
            <p:nvPr/>
          </p:nvSpPr>
          <p:spPr>
            <a:xfrm>
              <a:off x="6005700" y="5325175"/>
              <a:ext cx="19050" cy="57575"/>
            </a:xfrm>
            <a:custGeom>
              <a:avLst/>
              <a:gdLst/>
              <a:ahLst/>
              <a:cxnLst/>
              <a:rect l="l" t="t" r="r" b="b"/>
              <a:pathLst>
                <a:path w="762" h="2303" fill="none" extrusionOk="0">
                  <a:moveTo>
                    <a:pt x="1" y="2302"/>
                  </a:moveTo>
                  <a:lnTo>
                    <a:pt x="762" y="1"/>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1"/>
            <p:cNvSpPr/>
            <p:nvPr/>
          </p:nvSpPr>
          <p:spPr>
            <a:xfrm>
              <a:off x="5982400" y="5426950"/>
              <a:ext cx="9075" cy="27125"/>
            </a:xfrm>
            <a:custGeom>
              <a:avLst/>
              <a:gdLst/>
              <a:ahLst/>
              <a:cxnLst/>
              <a:rect l="l" t="t" r="r" b="b"/>
              <a:pathLst>
                <a:path w="363" h="1085" fill="none" extrusionOk="0">
                  <a:moveTo>
                    <a:pt x="362" y="0"/>
                  </a:moveTo>
                  <a:lnTo>
                    <a:pt x="1" y="1084"/>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1"/>
            <p:cNvSpPr/>
            <p:nvPr/>
          </p:nvSpPr>
          <p:spPr>
            <a:xfrm>
              <a:off x="5969575" y="5450300"/>
              <a:ext cx="21900" cy="19650"/>
            </a:xfrm>
            <a:custGeom>
              <a:avLst/>
              <a:gdLst/>
              <a:ahLst/>
              <a:cxnLst/>
              <a:rect l="l" t="t" r="r" b="b"/>
              <a:pathLst>
                <a:path w="876" h="786" extrusionOk="0">
                  <a:moveTo>
                    <a:pt x="442" y="1"/>
                  </a:moveTo>
                  <a:cubicBezTo>
                    <a:pt x="267" y="1"/>
                    <a:pt x="119" y="96"/>
                    <a:pt x="57" y="265"/>
                  </a:cubicBezTo>
                  <a:cubicBezTo>
                    <a:pt x="0" y="474"/>
                    <a:pt x="114" y="683"/>
                    <a:pt x="304" y="759"/>
                  </a:cubicBezTo>
                  <a:cubicBezTo>
                    <a:pt x="353" y="777"/>
                    <a:pt x="401" y="785"/>
                    <a:pt x="448" y="785"/>
                  </a:cubicBezTo>
                  <a:cubicBezTo>
                    <a:pt x="603" y="785"/>
                    <a:pt x="741" y="692"/>
                    <a:pt x="799" y="531"/>
                  </a:cubicBezTo>
                  <a:cubicBezTo>
                    <a:pt x="875" y="303"/>
                    <a:pt x="780" y="93"/>
                    <a:pt x="571" y="17"/>
                  </a:cubicBezTo>
                  <a:cubicBezTo>
                    <a:pt x="527" y="6"/>
                    <a:pt x="484" y="1"/>
                    <a:pt x="442"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1"/>
            <p:cNvSpPr/>
            <p:nvPr/>
          </p:nvSpPr>
          <p:spPr>
            <a:xfrm>
              <a:off x="5999525" y="5300450"/>
              <a:ext cx="49000" cy="34750"/>
            </a:xfrm>
            <a:custGeom>
              <a:avLst/>
              <a:gdLst/>
              <a:ahLst/>
              <a:cxnLst/>
              <a:rect l="l" t="t" r="r" b="b"/>
              <a:pathLst>
                <a:path w="1960" h="1390" fill="none" extrusionOk="0">
                  <a:moveTo>
                    <a:pt x="1009" y="1009"/>
                  </a:moveTo>
                  <a:cubicBezTo>
                    <a:pt x="1332" y="1123"/>
                    <a:pt x="1655" y="1237"/>
                    <a:pt x="1960" y="1389"/>
                  </a:cubicBezTo>
                  <a:lnTo>
                    <a:pt x="1960" y="457"/>
                  </a:lnTo>
                  <a:lnTo>
                    <a:pt x="552" y="1"/>
                  </a:lnTo>
                  <a:lnTo>
                    <a:pt x="0" y="762"/>
                  </a:lnTo>
                  <a:cubicBezTo>
                    <a:pt x="343" y="819"/>
                    <a:pt x="666" y="914"/>
                    <a:pt x="1009" y="1009"/>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1"/>
            <p:cNvSpPr/>
            <p:nvPr/>
          </p:nvSpPr>
          <p:spPr>
            <a:xfrm>
              <a:off x="6031375" y="5228175"/>
              <a:ext cx="80875" cy="78475"/>
            </a:xfrm>
            <a:custGeom>
              <a:avLst/>
              <a:gdLst/>
              <a:ahLst/>
              <a:cxnLst/>
              <a:rect l="l" t="t" r="r" b="b"/>
              <a:pathLst>
                <a:path w="3235" h="3139" fill="none" extrusionOk="0">
                  <a:moveTo>
                    <a:pt x="1" y="3139"/>
                  </a:moveTo>
                  <a:cubicBezTo>
                    <a:pt x="1" y="3139"/>
                    <a:pt x="134" y="2625"/>
                    <a:pt x="438" y="1674"/>
                  </a:cubicBezTo>
                  <a:cubicBezTo>
                    <a:pt x="762" y="723"/>
                    <a:pt x="1465" y="1"/>
                    <a:pt x="3234" y="571"/>
                  </a:cubicBez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7" name="Google Shape;2317;p71"/>
          <p:cNvGrpSpPr/>
          <p:nvPr/>
        </p:nvGrpSpPr>
        <p:grpSpPr>
          <a:xfrm rot="-1115011">
            <a:off x="5732298" y="3268441"/>
            <a:ext cx="372391" cy="532147"/>
            <a:chOff x="6422725" y="4430725"/>
            <a:chExt cx="372375" cy="532125"/>
          </a:xfrm>
        </p:grpSpPr>
        <p:sp>
          <p:nvSpPr>
            <p:cNvPr id="2318" name="Google Shape;2318;p71"/>
            <p:cNvSpPr/>
            <p:nvPr/>
          </p:nvSpPr>
          <p:spPr>
            <a:xfrm>
              <a:off x="6422725" y="4579100"/>
              <a:ext cx="294850" cy="383750"/>
            </a:xfrm>
            <a:custGeom>
              <a:avLst/>
              <a:gdLst/>
              <a:ahLst/>
              <a:cxnLst/>
              <a:rect l="l" t="t" r="r" b="b"/>
              <a:pathLst>
                <a:path w="11794" h="15350" fill="none" extrusionOk="0">
                  <a:moveTo>
                    <a:pt x="11547" y="4052"/>
                  </a:moveTo>
                  <a:cubicBezTo>
                    <a:pt x="11166" y="2092"/>
                    <a:pt x="9873" y="1065"/>
                    <a:pt x="8237" y="533"/>
                  </a:cubicBezTo>
                  <a:cubicBezTo>
                    <a:pt x="6582" y="0"/>
                    <a:pt x="4946" y="57"/>
                    <a:pt x="3482" y="1446"/>
                  </a:cubicBezTo>
                  <a:cubicBezTo>
                    <a:pt x="2455" y="2416"/>
                    <a:pt x="1390" y="4299"/>
                    <a:pt x="876" y="5897"/>
                  </a:cubicBezTo>
                  <a:cubicBezTo>
                    <a:pt x="286" y="7723"/>
                    <a:pt x="1" y="10290"/>
                    <a:pt x="400" y="11812"/>
                  </a:cubicBezTo>
                  <a:cubicBezTo>
                    <a:pt x="876" y="13524"/>
                    <a:pt x="2169" y="14076"/>
                    <a:pt x="3634" y="14551"/>
                  </a:cubicBezTo>
                  <a:cubicBezTo>
                    <a:pt x="5118" y="15027"/>
                    <a:pt x="6487" y="15350"/>
                    <a:pt x="7876" y="14266"/>
                  </a:cubicBezTo>
                  <a:cubicBezTo>
                    <a:pt x="9112" y="13277"/>
                    <a:pt x="10386" y="11013"/>
                    <a:pt x="10995" y="9206"/>
                  </a:cubicBezTo>
                  <a:cubicBezTo>
                    <a:pt x="11509" y="7609"/>
                    <a:pt x="11794" y="5459"/>
                    <a:pt x="11547" y="4052"/>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1"/>
            <p:cNvSpPr/>
            <p:nvPr/>
          </p:nvSpPr>
          <p:spPr>
            <a:xfrm>
              <a:off x="6636725" y="4688925"/>
              <a:ext cx="75625" cy="229225"/>
            </a:xfrm>
            <a:custGeom>
              <a:avLst/>
              <a:gdLst/>
              <a:ahLst/>
              <a:cxnLst/>
              <a:rect l="l" t="t" r="r" b="b"/>
              <a:pathLst>
                <a:path w="3025" h="9169" fill="none" extrusionOk="0">
                  <a:moveTo>
                    <a:pt x="3025" y="1"/>
                  </a:moveTo>
                  <a:cubicBezTo>
                    <a:pt x="3025" y="1"/>
                    <a:pt x="951" y="3995"/>
                    <a:pt x="0" y="9169"/>
                  </a:cubicBez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1"/>
            <p:cNvSpPr/>
            <p:nvPr/>
          </p:nvSpPr>
          <p:spPr>
            <a:xfrm>
              <a:off x="6429875" y="4620950"/>
              <a:ext cx="75625" cy="229700"/>
            </a:xfrm>
            <a:custGeom>
              <a:avLst/>
              <a:gdLst/>
              <a:ahLst/>
              <a:cxnLst/>
              <a:rect l="l" t="t" r="r" b="b"/>
              <a:pathLst>
                <a:path w="3025" h="9188" fill="none" extrusionOk="0">
                  <a:moveTo>
                    <a:pt x="3025" y="0"/>
                  </a:moveTo>
                  <a:cubicBezTo>
                    <a:pt x="3025" y="0"/>
                    <a:pt x="2321" y="4451"/>
                    <a:pt x="0" y="9187"/>
                  </a:cubicBez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1"/>
            <p:cNvSpPr/>
            <p:nvPr/>
          </p:nvSpPr>
          <p:spPr>
            <a:xfrm>
              <a:off x="6470775" y="4751700"/>
              <a:ext cx="192125" cy="63275"/>
            </a:xfrm>
            <a:custGeom>
              <a:avLst/>
              <a:gdLst/>
              <a:ahLst/>
              <a:cxnLst/>
              <a:rect l="l" t="t" r="r" b="b"/>
              <a:pathLst>
                <a:path w="7685" h="2531" fill="none" extrusionOk="0">
                  <a:moveTo>
                    <a:pt x="0" y="1"/>
                  </a:moveTo>
                  <a:cubicBezTo>
                    <a:pt x="0" y="1"/>
                    <a:pt x="4128" y="305"/>
                    <a:pt x="7685" y="2531"/>
                  </a:cubicBez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1"/>
            <p:cNvSpPr/>
            <p:nvPr/>
          </p:nvSpPr>
          <p:spPr>
            <a:xfrm>
              <a:off x="6588700" y="4643775"/>
              <a:ext cx="30925" cy="45175"/>
            </a:xfrm>
            <a:custGeom>
              <a:avLst/>
              <a:gdLst/>
              <a:ahLst/>
              <a:cxnLst/>
              <a:rect l="l" t="t" r="r" b="b"/>
              <a:pathLst>
                <a:path w="1237" h="1807" fill="none" extrusionOk="0">
                  <a:moveTo>
                    <a:pt x="1142" y="761"/>
                  </a:moveTo>
                  <a:cubicBezTo>
                    <a:pt x="1237" y="457"/>
                    <a:pt x="1122" y="133"/>
                    <a:pt x="913" y="76"/>
                  </a:cubicBezTo>
                  <a:cubicBezTo>
                    <a:pt x="666" y="0"/>
                    <a:pt x="400" y="171"/>
                    <a:pt x="286" y="476"/>
                  </a:cubicBezTo>
                  <a:lnTo>
                    <a:pt x="95" y="1046"/>
                  </a:lnTo>
                  <a:cubicBezTo>
                    <a:pt x="0" y="1351"/>
                    <a:pt x="114" y="1655"/>
                    <a:pt x="343" y="1731"/>
                  </a:cubicBezTo>
                  <a:cubicBezTo>
                    <a:pt x="571" y="1807"/>
                    <a:pt x="837" y="1617"/>
                    <a:pt x="932" y="1331"/>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1"/>
            <p:cNvSpPr/>
            <p:nvPr/>
          </p:nvSpPr>
          <p:spPr>
            <a:xfrm>
              <a:off x="6611050" y="4592400"/>
              <a:ext cx="17600" cy="53300"/>
            </a:xfrm>
            <a:custGeom>
              <a:avLst/>
              <a:gdLst/>
              <a:ahLst/>
              <a:cxnLst/>
              <a:rect l="l" t="t" r="r" b="b"/>
              <a:pathLst>
                <a:path w="704" h="2132" fill="none" extrusionOk="0">
                  <a:moveTo>
                    <a:pt x="0" y="2131"/>
                  </a:moveTo>
                  <a:lnTo>
                    <a:pt x="704" y="1"/>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1"/>
            <p:cNvSpPr/>
            <p:nvPr/>
          </p:nvSpPr>
          <p:spPr>
            <a:xfrm>
              <a:off x="6589175" y="4687025"/>
              <a:ext cx="8575" cy="24750"/>
            </a:xfrm>
            <a:custGeom>
              <a:avLst/>
              <a:gdLst/>
              <a:ahLst/>
              <a:cxnLst/>
              <a:rect l="l" t="t" r="r" b="b"/>
              <a:pathLst>
                <a:path w="343" h="990" fill="none" extrusionOk="0">
                  <a:moveTo>
                    <a:pt x="343" y="1"/>
                  </a:moveTo>
                  <a:lnTo>
                    <a:pt x="0" y="990"/>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1"/>
            <p:cNvSpPr/>
            <p:nvPr/>
          </p:nvSpPr>
          <p:spPr>
            <a:xfrm>
              <a:off x="6577275" y="4708700"/>
              <a:ext cx="20475" cy="18025"/>
            </a:xfrm>
            <a:custGeom>
              <a:avLst/>
              <a:gdLst/>
              <a:ahLst/>
              <a:cxnLst/>
              <a:rect l="l" t="t" r="r" b="b"/>
              <a:pathLst>
                <a:path w="819" h="721" extrusionOk="0">
                  <a:moveTo>
                    <a:pt x="450" y="1"/>
                  </a:moveTo>
                  <a:cubicBezTo>
                    <a:pt x="290" y="1"/>
                    <a:pt x="142" y="94"/>
                    <a:pt x="77" y="256"/>
                  </a:cubicBezTo>
                  <a:cubicBezTo>
                    <a:pt x="1" y="446"/>
                    <a:pt x="96" y="637"/>
                    <a:pt x="324" y="713"/>
                  </a:cubicBezTo>
                  <a:cubicBezTo>
                    <a:pt x="352" y="718"/>
                    <a:pt x="380" y="721"/>
                    <a:pt x="407" y="721"/>
                  </a:cubicBezTo>
                  <a:cubicBezTo>
                    <a:pt x="567" y="721"/>
                    <a:pt x="713" y="628"/>
                    <a:pt x="762" y="465"/>
                  </a:cubicBezTo>
                  <a:cubicBezTo>
                    <a:pt x="819" y="275"/>
                    <a:pt x="724" y="85"/>
                    <a:pt x="533" y="9"/>
                  </a:cubicBezTo>
                  <a:cubicBezTo>
                    <a:pt x="506" y="3"/>
                    <a:pt x="478" y="1"/>
                    <a:pt x="450"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1"/>
            <p:cNvSpPr/>
            <p:nvPr/>
          </p:nvSpPr>
          <p:spPr>
            <a:xfrm>
              <a:off x="6530200" y="4524400"/>
              <a:ext cx="201175" cy="83250"/>
            </a:xfrm>
            <a:custGeom>
              <a:avLst/>
              <a:gdLst/>
              <a:ahLst/>
              <a:cxnLst/>
              <a:rect l="l" t="t" r="r" b="b"/>
              <a:pathLst>
                <a:path w="8047" h="3330" fill="none" extrusionOk="0">
                  <a:moveTo>
                    <a:pt x="1" y="952"/>
                  </a:moveTo>
                  <a:cubicBezTo>
                    <a:pt x="1294" y="210"/>
                    <a:pt x="3006" y="1"/>
                    <a:pt x="4661" y="533"/>
                  </a:cubicBezTo>
                  <a:cubicBezTo>
                    <a:pt x="6221" y="1047"/>
                    <a:pt x="7400" y="2093"/>
                    <a:pt x="8047" y="3329"/>
                  </a:cubicBez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1"/>
            <p:cNvSpPr/>
            <p:nvPr/>
          </p:nvSpPr>
          <p:spPr>
            <a:xfrm>
              <a:off x="6526400" y="4475900"/>
              <a:ext cx="234925" cy="97025"/>
            </a:xfrm>
            <a:custGeom>
              <a:avLst/>
              <a:gdLst/>
              <a:ahLst/>
              <a:cxnLst/>
              <a:rect l="l" t="t" r="r" b="b"/>
              <a:pathLst>
                <a:path w="9397" h="3881" fill="none" extrusionOk="0">
                  <a:moveTo>
                    <a:pt x="1" y="1104"/>
                  </a:moveTo>
                  <a:cubicBezTo>
                    <a:pt x="1503" y="229"/>
                    <a:pt x="3500" y="1"/>
                    <a:pt x="5440" y="647"/>
                  </a:cubicBezTo>
                  <a:cubicBezTo>
                    <a:pt x="7247" y="1237"/>
                    <a:pt x="8636" y="2454"/>
                    <a:pt x="9397" y="3881"/>
                  </a:cubicBez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1"/>
            <p:cNvSpPr/>
            <p:nvPr/>
          </p:nvSpPr>
          <p:spPr>
            <a:xfrm>
              <a:off x="6515000" y="4430725"/>
              <a:ext cx="280100" cy="116050"/>
            </a:xfrm>
            <a:custGeom>
              <a:avLst/>
              <a:gdLst/>
              <a:ahLst/>
              <a:cxnLst/>
              <a:rect l="l" t="t" r="r" b="b"/>
              <a:pathLst>
                <a:path w="11204" h="4642" fill="none" extrusionOk="0">
                  <a:moveTo>
                    <a:pt x="0" y="1313"/>
                  </a:moveTo>
                  <a:cubicBezTo>
                    <a:pt x="1807" y="267"/>
                    <a:pt x="4166" y="1"/>
                    <a:pt x="6486" y="762"/>
                  </a:cubicBezTo>
                  <a:cubicBezTo>
                    <a:pt x="8635" y="1484"/>
                    <a:pt x="10290" y="2911"/>
                    <a:pt x="11203" y="4642"/>
                  </a:cubicBez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9" name="Google Shape;2329;p71"/>
          <p:cNvGrpSpPr/>
          <p:nvPr/>
        </p:nvGrpSpPr>
        <p:grpSpPr>
          <a:xfrm rot="-1115011">
            <a:off x="5578284" y="3861993"/>
            <a:ext cx="762782" cy="770882"/>
            <a:chOff x="4762225" y="4840625"/>
            <a:chExt cx="762750" cy="770850"/>
          </a:xfrm>
        </p:grpSpPr>
        <p:sp>
          <p:nvSpPr>
            <p:cNvPr id="2330" name="Google Shape;2330;p71"/>
            <p:cNvSpPr/>
            <p:nvPr/>
          </p:nvSpPr>
          <p:spPr>
            <a:xfrm>
              <a:off x="5184950" y="5226275"/>
              <a:ext cx="147450" cy="147425"/>
            </a:xfrm>
            <a:custGeom>
              <a:avLst/>
              <a:gdLst/>
              <a:ahLst/>
              <a:cxnLst/>
              <a:rect l="l" t="t" r="r" b="b"/>
              <a:pathLst>
                <a:path w="5898" h="5897" fill="none" extrusionOk="0">
                  <a:moveTo>
                    <a:pt x="1770" y="647"/>
                  </a:moveTo>
                  <a:cubicBezTo>
                    <a:pt x="3063" y="0"/>
                    <a:pt x="4604" y="495"/>
                    <a:pt x="5251" y="1769"/>
                  </a:cubicBezTo>
                  <a:cubicBezTo>
                    <a:pt x="5897" y="3063"/>
                    <a:pt x="5384" y="4603"/>
                    <a:pt x="4109" y="5250"/>
                  </a:cubicBezTo>
                  <a:cubicBezTo>
                    <a:pt x="2816" y="5897"/>
                    <a:pt x="1275" y="5402"/>
                    <a:pt x="628" y="4109"/>
                  </a:cubicBezTo>
                  <a:cubicBezTo>
                    <a:pt x="1" y="2835"/>
                    <a:pt x="514" y="1275"/>
                    <a:pt x="1770" y="647"/>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1"/>
            <p:cNvSpPr/>
            <p:nvPr/>
          </p:nvSpPr>
          <p:spPr>
            <a:xfrm>
              <a:off x="5218250" y="5259550"/>
              <a:ext cx="81325" cy="80875"/>
            </a:xfrm>
            <a:custGeom>
              <a:avLst/>
              <a:gdLst/>
              <a:ahLst/>
              <a:cxnLst/>
              <a:rect l="l" t="t" r="r" b="b"/>
              <a:pathLst>
                <a:path w="3253" h="3235" fill="none" extrusionOk="0">
                  <a:moveTo>
                    <a:pt x="989" y="362"/>
                  </a:moveTo>
                  <a:cubicBezTo>
                    <a:pt x="1674" y="1"/>
                    <a:pt x="2530" y="286"/>
                    <a:pt x="2891" y="971"/>
                  </a:cubicBezTo>
                  <a:cubicBezTo>
                    <a:pt x="3253" y="1656"/>
                    <a:pt x="2967" y="2512"/>
                    <a:pt x="2283" y="2873"/>
                  </a:cubicBezTo>
                  <a:cubicBezTo>
                    <a:pt x="1579" y="3234"/>
                    <a:pt x="723" y="2949"/>
                    <a:pt x="381" y="2264"/>
                  </a:cubicBezTo>
                  <a:cubicBezTo>
                    <a:pt x="0" y="1542"/>
                    <a:pt x="286" y="686"/>
                    <a:pt x="989" y="362"/>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1"/>
            <p:cNvSpPr/>
            <p:nvPr/>
          </p:nvSpPr>
          <p:spPr>
            <a:xfrm>
              <a:off x="5111725" y="5146850"/>
              <a:ext cx="243500" cy="171225"/>
            </a:xfrm>
            <a:custGeom>
              <a:avLst/>
              <a:gdLst/>
              <a:ahLst/>
              <a:cxnLst/>
              <a:rect l="l" t="t" r="r" b="b"/>
              <a:pathLst>
                <a:path w="9740" h="6849" fill="none" extrusionOk="0">
                  <a:moveTo>
                    <a:pt x="4699" y="3824"/>
                  </a:moveTo>
                  <a:cubicBezTo>
                    <a:pt x="5326" y="3501"/>
                    <a:pt x="6011" y="3463"/>
                    <a:pt x="6639" y="3653"/>
                  </a:cubicBezTo>
                  <a:lnTo>
                    <a:pt x="9739" y="2074"/>
                  </a:lnTo>
                  <a:cubicBezTo>
                    <a:pt x="8084" y="477"/>
                    <a:pt x="5517" y="1"/>
                    <a:pt x="3329" y="1123"/>
                  </a:cubicBezTo>
                  <a:cubicBezTo>
                    <a:pt x="1142" y="2226"/>
                    <a:pt x="1" y="4566"/>
                    <a:pt x="305" y="6848"/>
                  </a:cubicBezTo>
                  <a:lnTo>
                    <a:pt x="3424" y="5289"/>
                  </a:lnTo>
                  <a:cubicBezTo>
                    <a:pt x="3653" y="4642"/>
                    <a:pt x="4090" y="4129"/>
                    <a:pt x="4699" y="3824"/>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1"/>
            <p:cNvSpPr/>
            <p:nvPr/>
          </p:nvSpPr>
          <p:spPr>
            <a:xfrm>
              <a:off x="5278625" y="5198225"/>
              <a:ext cx="119400" cy="123175"/>
            </a:xfrm>
            <a:custGeom>
              <a:avLst/>
              <a:gdLst/>
              <a:ahLst/>
              <a:cxnLst/>
              <a:rect l="l" t="t" r="r" b="b"/>
              <a:pathLst>
                <a:path w="4776" h="4927" fill="none" extrusionOk="0">
                  <a:moveTo>
                    <a:pt x="1523" y="2910"/>
                  </a:moveTo>
                  <a:cubicBezTo>
                    <a:pt x="1865" y="3576"/>
                    <a:pt x="1884" y="4280"/>
                    <a:pt x="1675" y="4927"/>
                  </a:cubicBezTo>
                  <a:lnTo>
                    <a:pt x="4775" y="3329"/>
                  </a:lnTo>
                  <a:cubicBezTo>
                    <a:pt x="4718" y="2720"/>
                    <a:pt x="4528" y="2112"/>
                    <a:pt x="4243" y="1522"/>
                  </a:cubicBezTo>
                  <a:cubicBezTo>
                    <a:pt x="3957" y="932"/>
                    <a:pt x="3539" y="438"/>
                    <a:pt x="3120" y="0"/>
                  </a:cubicBezTo>
                  <a:lnTo>
                    <a:pt x="1" y="1579"/>
                  </a:lnTo>
                  <a:cubicBezTo>
                    <a:pt x="629" y="1788"/>
                    <a:pt x="1199" y="2245"/>
                    <a:pt x="1523" y="2910"/>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1"/>
            <p:cNvSpPr/>
            <p:nvPr/>
          </p:nvSpPr>
          <p:spPr>
            <a:xfrm>
              <a:off x="5119325" y="5278575"/>
              <a:ext cx="119400" cy="122250"/>
            </a:xfrm>
            <a:custGeom>
              <a:avLst/>
              <a:gdLst/>
              <a:ahLst/>
              <a:cxnLst/>
              <a:rect l="l" t="t" r="r" b="b"/>
              <a:pathLst>
                <a:path w="4776" h="4890" fill="none" extrusionOk="0">
                  <a:moveTo>
                    <a:pt x="3253" y="2017"/>
                  </a:moveTo>
                  <a:cubicBezTo>
                    <a:pt x="2930" y="1351"/>
                    <a:pt x="2911" y="647"/>
                    <a:pt x="3120" y="1"/>
                  </a:cubicBezTo>
                  <a:lnTo>
                    <a:pt x="1" y="1560"/>
                  </a:lnTo>
                  <a:cubicBezTo>
                    <a:pt x="77" y="2188"/>
                    <a:pt x="267" y="2797"/>
                    <a:pt x="552" y="3367"/>
                  </a:cubicBezTo>
                  <a:cubicBezTo>
                    <a:pt x="838" y="3976"/>
                    <a:pt x="1237" y="4471"/>
                    <a:pt x="1675" y="4889"/>
                  </a:cubicBezTo>
                  <a:lnTo>
                    <a:pt x="4775" y="3329"/>
                  </a:lnTo>
                  <a:cubicBezTo>
                    <a:pt x="4166" y="3120"/>
                    <a:pt x="3596" y="2683"/>
                    <a:pt x="3253" y="2017"/>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1"/>
            <p:cNvSpPr/>
            <p:nvPr/>
          </p:nvSpPr>
          <p:spPr>
            <a:xfrm>
              <a:off x="5162125" y="5281425"/>
              <a:ext cx="243025" cy="171225"/>
            </a:xfrm>
            <a:custGeom>
              <a:avLst/>
              <a:gdLst/>
              <a:ahLst/>
              <a:cxnLst/>
              <a:rect l="l" t="t" r="r" b="b"/>
              <a:pathLst>
                <a:path w="9721" h="6849" fill="none" extrusionOk="0">
                  <a:moveTo>
                    <a:pt x="9435" y="1"/>
                  </a:moveTo>
                  <a:lnTo>
                    <a:pt x="6335" y="1599"/>
                  </a:lnTo>
                  <a:cubicBezTo>
                    <a:pt x="6106" y="2207"/>
                    <a:pt x="5688" y="2740"/>
                    <a:pt x="5041" y="3044"/>
                  </a:cubicBezTo>
                  <a:cubicBezTo>
                    <a:pt x="4433" y="3349"/>
                    <a:pt x="3729" y="3406"/>
                    <a:pt x="3120" y="3215"/>
                  </a:cubicBezTo>
                  <a:lnTo>
                    <a:pt x="1" y="4775"/>
                  </a:lnTo>
                  <a:cubicBezTo>
                    <a:pt x="1675" y="6373"/>
                    <a:pt x="4242" y="6848"/>
                    <a:pt x="6430" y="5726"/>
                  </a:cubicBezTo>
                  <a:cubicBezTo>
                    <a:pt x="8579" y="4642"/>
                    <a:pt x="9720" y="2302"/>
                    <a:pt x="9435" y="1"/>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1"/>
            <p:cNvSpPr/>
            <p:nvPr/>
          </p:nvSpPr>
          <p:spPr>
            <a:xfrm>
              <a:off x="4987150" y="4962825"/>
              <a:ext cx="537825" cy="648650"/>
            </a:xfrm>
            <a:custGeom>
              <a:avLst/>
              <a:gdLst/>
              <a:ahLst/>
              <a:cxnLst/>
              <a:rect l="l" t="t" r="r" b="b"/>
              <a:pathLst>
                <a:path w="21513" h="25946" fill="none" extrusionOk="0">
                  <a:moveTo>
                    <a:pt x="0" y="21171"/>
                  </a:moveTo>
                  <a:lnTo>
                    <a:pt x="6943" y="1"/>
                  </a:lnTo>
                  <a:lnTo>
                    <a:pt x="21513" y="4775"/>
                  </a:lnTo>
                  <a:lnTo>
                    <a:pt x="14570" y="25945"/>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1"/>
            <p:cNvSpPr/>
            <p:nvPr/>
          </p:nvSpPr>
          <p:spPr>
            <a:xfrm>
              <a:off x="4792650" y="4850625"/>
              <a:ext cx="368550" cy="641500"/>
            </a:xfrm>
            <a:custGeom>
              <a:avLst/>
              <a:gdLst/>
              <a:ahLst/>
              <a:cxnLst/>
              <a:rect l="l" t="t" r="r" b="b"/>
              <a:pathLst>
                <a:path w="14742" h="25660" fill="none" extrusionOk="0">
                  <a:moveTo>
                    <a:pt x="7799" y="25659"/>
                  </a:moveTo>
                  <a:lnTo>
                    <a:pt x="1" y="25507"/>
                  </a:lnTo>
                  <a:lnTo>
                    <a:pt x="8370" y="0"/>
                  </a:lnTo>
                  <a:lnTo>
                    <a:pt x="14742" y="4489"/>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1"/>
            <p:cNvSpPr/>
            <p:nvPr/>
          </p:nvSpPr>
          <p:spPr>
            <a:xfrm>
              <a:off x="4762225" y="4840625"/>
              <a:ext cx="238725" cy="648150"/>
            </a:xfrm>
            <a:custGeom>
              <a:avLst/>
              <a:gdLst/>
              <a:ahLst/>
              <a:cxnLst/>
              <a:rect l="l" t="t" r="r" b="b"/>
              <a:pathLst>
                <a:path w="9549" h="25926" fill="none" extrusionOk="0">
                  <a:moveTo>
                    <a:pt x="0" y="25546"/>
                  </a:moveTo>
                  <a:lnTo>
                    <a:pt x="8369" y="1"/>
                  </a:lnTo>
                  <a:lnTo>
                    <a:pt x="9549" y="400"/>
                  </a:lnTo>
                  <a:lnTo>
                    <a:pt x="1180" y="25926"/>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1"/>
            <p:cNvSpPr/>
            <p:nvPr/>
          </p:nvSpPr>
          <p:spPr>
            <a:xfrm>
              <a:off x="5030900" y="5439125"/>
              <a:ext cx="43750" cy="38900"/>
            </a:xfrm>
            <a:custGeom>
              <a:avLst/>
              <a:gdLst/>
              <a:ahLst/>
              <a:cxnLst/>
              <a:rect l="l" t="t" r="r" b="b"/>
              <a:pathLst>
                <a:path w="1750" h="1556" extrusionOk="0">
                  <a:moveTo>
                    <a:pt x="869" y="0"/>
                  </a:moveTo>
                  <a:cubicBezTo>
                    <a:pt x="545" y="0"/>
                    <a:pt x="254" y="222"/>
                    <a:pt x="133" y="540"/>
                  </a:cubicBezTo>
                  <a:cubicBezTo>
                    <a:pt x="0" y="940"/>
                    <a:pt x="209" y="1396"/>
                    <a:pt x="647" y="1510"/>
                  </a:cubicBezTo>
                  <a:cubicBezTo>
                    <a:pt x="728" y="1541"/>
                    <a:pt x="810" y="1556"/>
                    <a:pt x="890" y="1556"/>
                  </a:cubicBezTo>
                  <a:cubicBezTo>
                    <a:pt x="1205" y="1556"/>
                    <a:pt x="1496" y="1334"/>
                    <a:pt x="1617" y="1016"/>
                  </a:cubicBezTo>
                  <a:cubicBezTo>
                    <a:pt x="1750" y="616"/>
                    <a:pt x="1522" y="179"/>
                    <a:pt x="1122" y="46"/>
                  </a:cubicBezTo>
                  <a:cubicBezTo>
                    <a:pt x="1037" y="15"/>
                    <a:pt x="952" y="0"/>
                    <a:pt x="869"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1"/>
            <p:cNvSpPr/>
            <p:nvPr/>
          </p:nvSpPr>
          <p:spPr>
            <a:xfrm>
              <a:off x="5297650" y="5526625"/>
              <a:ext cx="43300" cy="38900"/>
            </a:xfrm>
            <a:custGeom>
              <a:avLst/>
              <a:gdLst/>
              <a:ahLst/>
              <a:cxnLst/>
              <a:rect l="l" t="t" r="r" b="b"/>
              <a:pathLst>
                <a:path w="1732" h="1556" extrusionOk="0">
                  <a:moveTo>
                    <a:pt x="851" y="0"/>
                  </a:moveTo>
                  <a:cubicBezTo>
                    <a:pt x="526" y="0"/>
                    <a:pt x="236" y="222"/>
                    <a:pt x="115" y="540"/>
                  </a:cubicBezTo>
                  <a:cubicBezTo>
                    <a:pt x="1" y="940"/>
                    <a:pt x="210" y="1396"/>
                    <a:pt x="628" y="1510"/>
                  </a:cubicBezTo>
                  <a:cubicBezTo>
                    <a:pt x="710" y="1541"/>
                    <a:pt x="792" y="1556"/>
                    <a:pt x="872" y="1556"/>
                  </a:cubicBezTo>
                  <a:cubicBezTo>
                    <a:pt x="1187" y="1556"/>
                    <a:pt x="1477" y="1334"/>
                    <a:pt x="1598" y="1016"/>
                  </a:cubicBezTo>
                  <a:cubicBezTo>
                    <a:pt x="1732" y="616"/>
                    <a:pt x="1503" y="179"/>
                    <a:pt x="1104" y="46"/>
                  </a:cubicBezTo>
                  <a:cubicBezTo>
                    <a:pt x="1019" y="15"/>
                    <a:pt x="934" y="0"/>
                    <a:pt x="851"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1"/>
            <p:cNvSpPr/>
            <p:nvPr/>
          </p:nvSpPr>
          <p:spPr>
            <a:xfrm>
              <a:off x="5171650" y="5008775"/>
              <a:ext cx="44250" cy="38900"/>
            </a:xfrm>
            <a:custGeom>
              <a:avLst/>
              <a:gdLst/>
              <a:ahLst/>
              <a:cxnLst/>
              <a:rect l="l" t="t" r="r" b="b"/>
              <a:pathLst>
                <a:path w="1770" h="1556" extrusionOk="0">
                  <a:moveTo>
                    <a:pt x="877" y="1"/>
                  </a:moveTo>
                  <a:cubicBezTo>
                    <a:pt x="558" y="1"/>
                    <a:pt x="258" y="222"/>
                    <a:pt x="152" y="541"/>
                  </a:cubicBezTo>
                  <a:cubicBezTo>
                    <a:pt x="0" y="940"/>
                    <a:pt x="247" y="1396"/>
                    <a:pt x="647" y="1511"/>
                  </a:cubicBezTo>
                  <a:cubicBezTo>
                    <a:pt x="728" y="1542"/>
                    <a:pt x="811" y="1556"/>
                    <a:pt x="892" y="1556"/>
                  </a:cubicBezTo>
                  <a:cubicBezTo>
                    <a:pt x="1212" y="1556"/>
                    <a:pt x="1511" y="1334"/>
                    <a:pt x="1617" y="1016"/>
                  </a:cubicBezTo>
                  <a:cubicBezTo>
                    <a:pt x="1769" y="617"/>
                    <a:pt x="1522" y="179"/>
                    <a:pt x="1122" y="46"/>
                  </a:cubicBezTo>
                  <a:cubicBezTo>
                    <a:pt x="1041" y="15"/>
                    <a:pt x="958" y="1"/>
                    <a:pt x="877"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1"/>
            <p:cNvSpPr/>
            <p:nvPr/>
          </p:nvSpPr>
          <p:spPr>
            <a:xfrm>
              <a:off x="5438400" y="5096275"/>
              <a:ext cx="43775" cy="38900"/>
            </a:xfrm>
            <a:custGeom>
              <a:avLst/>
              <a:gdLst/>
              <a:ahLst/>
              <a:cxnLst/>
              <a:rect l="l" t="t" r="r" b="b"/>
              <a:pathLst>
                <a:path w="1751" h="1556" extrusionOk="0">
                  <a:moveTo>
                    <a:pt x="859" y="0"/>
                  </a:moveTo>
                  <a:cubicBezTo>
                    <a:pt x="539" y="0"/>
                    <a:pt x="240" y="222"/>
                    <a:pt x="134" y="540"/>
                  </a:cubicBezTo>
                  <a:cubicBezTo>
                    <a:pt x="1" y="940"/>
                    <a:pt x="229" y="1396"/>
                    <a:pt x="629" y="1510"/>
                  </a:cubicBezTo>
                  <a:cubicBezTo>
                    <a:pt x="710" y="1541"/>
                    <a:pt x="792" y="1556"/>
                    <a:pt x="874" y="1556"/>
                  </a:cubicBezTo>
                  <a:cubicBezTo>
                    <a:pt x="1193" y="1556"/>
                    <a:pt x="1493" y="1334"/>
                    <a:pt x="1599" y="1016"/>
                  </a:cubicBezTo>
                  <a:cubicBezTo>
                    <a:pt x="1751" y="616"/>
                    <a:pt x="1504" y="179"/>
                    <a:pt x="1104" y="46"/>
                  </a:cubicBezTo>
                  <a:cubicBezTo>
                    <a:pt x="1023" y="15"/>
                    <a:pt x="940" y="0"/>
                    <a:pt x="859"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3" name="Google Shape;2343;p71"/>
          <p:cNvGrpSpPr/>
          <p:nvPr/>
        </p:nvGrpSpPr>
        <p:grpSpPr>
          <a:xfrm rot="-1115011">
            <a:off x="7057235" y="2336366"/>
            <a:ext cx="1185550" cy="897388"/>
            <a:chOff x="3310450" y="4388875"/>
            <a:chExt cx="1185500" cy="897350"/>
          </a:xfrm>
        </p:grpSpPr>
        <p:sp>
          <p:nvSpPr>
            <p:cNvPr id="2344" name="Google Shape;2344;p71"/>
            <p:cNvSpPr/>
            <p:nvPr/>
          </p:nvSpPr>
          <p:spPr>
            <a:xfrm>
              <a:off x="3381300" y="4388875"/>
              <a:ext cx="1114650" cy="839800"/>
            </a:xfrm>
            <a:custGeom>
              <a:avLst/>
              <a:gdLst/>
              <a:ahLst/>
              <a:cxnLst/>
              <a:rect l="l" t="t" r="r" b="b"/>
              <a:pathLst>
                <a:path w="44586" h="33592" fill="none" extrusionOk="0">
                  <a:moveTo>
                    <a:pt x="25317" y="7533"/>
                  </a:moveTo>
                  <a:cubicBezTo>
                    <a:pt x="19212" y="5536"/>
                    <a:pt x="6981" y="1"/>
                    <a:pt x="6981" y="1"/>
                  </a:cubicBezTo>
                  <a:lnTo>
                    <a:pt x="3501" y="10614"/>
                  </a:lnTo>
                  <a:lnTo>
                    <a:pt x="3501" y="10653"/>
                  </a:lnTo>
                  <a:lnTo>
                    <a:pt x="1" y="21266"/>
                  </a:lnTo>
                  <a:cubicBezTo>
                    <a:pt x="1" y="21266"/>
                    <a:pt x="13125" y="24062"/>
                    <a:pt x="19231" y="26059"/>
                  </a:cubicBezTo>
                  <a:cubicBezTo>
                    <a:pt x="25336" y="28057"/>
                    <a:pt x="37567" y="33592"/>
                    <a:pt x="37567" y="33592"/>
                  </a:cubicBezTo>
                  <a:lnTo>
                    <a:pt x="41067" y="22959"/>
                  </a:lnTo>
                  <a:lnTo>
                    <a:pt x="41067" y="22940"/>
                  </a:lnTo>
                  <a:lnTo>
                    <a:pt x="44567" y="12307"/>
                  </a:lnTo>
                  <a:cubicBezTo>
                    <a:pt x="44586" y="12307"/>
                    <a:pt x="31442" y="9530"/>
                    <a:pt x="25317" y="7533"/>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1"/>
            <p:cNvSpPr/>
            <p:nvPr/>
          </p:nvSpPr>
          <p:spPr>
            <a:xfrm>
              <a:off x="3424575" y="4434525"/>
              <a:ext cx="1028100" cy="748975"/>
            </a:xfrm>
            <a:custGeom>
              <a:avLst/>
              <a:gdLst/>
              <a:ahLst/>
              <a:cxnLst/>
              <a:rect l="l" t="t" r="r" b="b"/>
              <a:pathLst>
                <a:path w="41124" h="29959" fill="none" extrusionOk="0">
                  <a:moveTo>
                    <a:pt x="35056" y="29959"/>
                  </a:moveTo>
                  <a:cubicBezTo>
                    <a:pt x="31670" y="28456"/>
                    <a:pt x="22902" y="24614"/>
                    <a:pt x="17937" y="22959"/>
                  </a:cubicBezTo>
                  <a:cubicBezTo>
                    <a:pt x="12973" y="21323"/>
                    <a:pt x="3615" y="19250"/>
                    <a:pt x="1" y="18470"/>
                  </a:cubicBezTo>
                  <a:lnTo>
                    <a:pt x="6068" y="1"/>
                  </a:lnTo>
                  <a:cubicBezTo>
                    <a:pt x="9454" y="1504"/>
                    <a:pt x="18223" y="5346"/>
                    <a:pt x="23187" y="6982"/>
                  </a:cubicBezTo>
                  <a:cubicBezTo>
                    <a:pt x="28151" y="8636"/>
                    <a:pt x="37510" y="10691"/>
                    <a:pt x="41124" y="11489"/>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1"/>
            <p:cNvSpPr/>
            <p:nvPr/>
          </p:nvSpPr>
          <p:spPr>
            <a:xfrm>
              <a:off x="4306200" y="4737450"/>
              <a:ext cx="37100" cy="35200"/>
            </a:xfrm>
            <a:custGeom>
              <a:avLst/>
              <a:gdLst/>
              <a:ahLst/>
              <a:cxnLst/>
              <a:rect l="l" t="t" r="r" b="b"/>
              <a:pathLst>
                <a:path w="1484" h="1408" fill="none" extrusionOk="0">
                  <a:moveTo>
                    <a:pt x="1484" y="666"/>
                  </a:moveTo>
                  <a:lnTo>
                    <a:pt x="209" y="0"/>
                  </a:lnTo>
                  <a:lnTo>
                    <a:pt x="0" y="1408"/>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1"/>
            <p:cNvSpPr/>
            <p:nvPr/>
          </p:nvSpPr>
          <p:spPr>
            <a:xfrm>
              <a:off x="4333775" y="4807825"/>
              <a:ext cx="36175" cy="35200"/>
            </a:xfrm>
            <a:custGeom>
              <a:avLst/>
              <a:gdLst/>
              <a:ahLst/>
              <a:cxnLst/>
              <a:rect l="l" t="t" r="r" b="b"/>
              <a:pathLst>
                <a:path w="1447" h="1408" fill="none" extrusionOk="0">
                  <a:moveTo>
                    <a:pt x="0" y="761"/>
                  </a:moveTo>
                  <a:lnTo>
                    <a:pt x="1237" y="1408"/>
                  </a:lnTo>
                  <a:lnTo>
                    <a:pt x="1446" y="0"/>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1"/>
            <p:cNvSpPr/>
            <p:nvPr/>
          </p:nvSpPr>
          <p:spPr>
            <a:xfrm>
              <a:off x="4311425" y="4737450"/>
              <a:ext cx="50425" cy="99875"/>
            </a:xfrm>
            <a:custGeom>
              <a:avLst/>
              <a:gdLst/>
              <a:ahLst/>
              <a:cxnLst/>
              <a:rect l="l" t="t" r="r" b="b"/>
              <a:pathLst>
                <a:path w="2017" h="3995" fill="none" extrusionOk="0">
                  <a:moveTo>
                    <a:pt x="0" y="0"/>
                  </a:moveTo>
                  <a:lnTo>
                    <a:pt x="2017" y="3994"/>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1"/>
            <p:cNvSpPr/>
            <p:nvPr/>
          </p:nvSpPr>
          <p:spPr>
            <a:xfrm>
              <a:off x="3597200" y="4524400"/>
              <a:ext cx="48525" cy="56150"/>
            </a:xfrm>
            <a:custGeom>
              <a:avLst/>
              <a:gdLst/>
              <a:ahLst/>
              <a:cxnLst/>
              <a:rect l="l" t="t" r="r" b="b"/>
              <a:pathLst>
                <a:path w="1941" h="2246" extrusionOk="0">
                  <a:moveTo>
                    <a:pt x="476" y="1"/>
                  </a:moveTo>
                  <a:lnTo>
                    <a:pt x="76" y="1199"/>
                  </a:lnTo>
                  <a:cubicBezTo>
                    <a:pt x="0" y="1446"/>
                    <a:pt x="0" y="1656"/>
                    <a:pt x="76" y="1827"/>
                  </a:cubicBezTo>
                  <a:cubicBezTo>
                    <a:pt x="171" y="1998"/>
                    <a:pt x="324" y="2112"/>
                    <a:pt x="571" y="2188"/>
                  </a:cubicBezTo>
                  <a:cubicBezTo>
                    <a:pt x="694" y="2226"/>
                    <a:pt x="804" y="2245"/>
                    <a:pt x="904" y="2245"/>
                  </a:cubicBezTo>
                  <a:cubicBezTo>
                    <a:pt x="1004" y="2245"/>
                    <a:pt x="1094" y="2226"/>
                    <a:pt x="1179" y="2188"/>
                  </a:cubicBezTo>
                  <a:cubicBezTo>
                    <a:pt x="1351" y="2093"/>
                    <a:pt x="1465" y="1922"/>
                    <a:pt x="1541" y="1675"/>
                  </a:cubicBezTo>
                  <a:lnTo>
                    <a:pt x="1940" y="476"/>
                  </a:lnTo>
                  <a:lnTo>
                    <a:pt x="1674" y="400"/>
                  </a:lnTo>
                  <a:lnTo>
                    <a:pt x="1294" y="1561"/>
                  </a:lnTo>
                  <a:cubicBezTo>
                    <a:pt x="1237" y="1770"/>
                    <a:pt x="1141" y="1903"/>
                    <a:pt x="1046" y="1960"/>
                  </a:cubicBezTo>
                  <a:cubicBezTo>
                    <a:pt x="985" y="2001"/>
                    <a:pt x="919" y="2020"/>
                    <a:pt x="844" y="2020"/>
                  </a:cubicBezTo>
                  <a:cubicBezTo>
                    <a:pt x="779" y="2020"/>
                    <a:pt x="707" y="2005"/>
                    <a:pt x="628" y="1979"/>
                  </a:cubicBezTo>
                  <a:cubicBezTo>
                    <a:pt x="476" y="1922"/>
                    <a:pt x="362" y="1846"/>
                    <a:pt x="324" y="1732"/>
                  </a:cubicBezTo>
                  <a:cubicBezTo>
                    <a:pt x="266" y="1618"/>
                    <a:pt x="285" y="1446"/>
                    <a:pt x="362" y="1256"/>
                  </a:cubicBezTo>
                  <a:lnTo>
                    <a:pt x="742" y="96"/>
                  </a:lnTo>
                  <a:lnTo>
                    <a:pt x="476" y="1"/>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1"/>
            <p:cNvSpPr/>
            <p:nvPr/>
          </p:nvSpPr>
          <p:spPr>
            <a:xfrm>
              <a:off x="3662825" y="4547225"/>
              <a:ext cx="31875" cy="57575"/>
            </a:xfrm>
            <a:custGeom>
              <a:avLst/>
              <a:gdLst/>
              <a:ahLst/>
              <a:cxnLst/>
              <a:rect l="l" t="t" r="r" b="b"/>
              <a:pathLst>
                <a:path w="1275" h="2303" extrusionOk="0">
                  <a:moveTo>
                    <a:pt x="628" y="1"/>
                  </a:moveTo>
                  <a:lnTo>
                    <a:pt x="0" y="1922"/>
                  </a:lnTo>
                  <a:lnTo>
                    <a:pt x="1198" y="2302"/>
                  </a:lnTo>
                  <a:lnTo>
                    <a:pt x="1274" y="2093"/>
                  </a:lnTo>
                  <a:lnTo>
                    <a:pt x="342" y="1789"/>
                  </a:lnTo>
                  <a:lnTo>
                    <a:pt x="894" y="77"/>
                  </a:lnTo>
                  <a:lnTo>
                    <a:pt x="628" y="1"/>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1"/>
            <p:cNvSpPr/>
            <p:nvPr/>
          </p:nvSpPr>
          <p:spPr>
            <a:xfrm>
              <a:off x="3699425" y="4559125"/>
              <a:ext cx="46150" cy="58025"/>
            </a:xfrm>
            <a:custGeom>
              <a:avLst/>
              <a:gdLst/>
              <a:ahLst/>
              <a:cxnLst/>
              <a:rect l="l" t="t" r="r" b="b"/>
              <a:pathLst>
                <a:path w="1846" h="2321" extrusionOk="0">
                  <a:moveTo>
                    <a:pt x="628" y="0"/>
                  </a:moveTo>
                  <a:lnTo>
                    <a:pt x="1" y="1921"/>
                  </a:lnTo>
                  <a:lnTo>
                    <a:pt x="1237" y="2321"/>
                  </a:lnTo>
                  <a:lnTo>
                    <a:pt x="1313" y="2112"/>
                  </a:lnTo>
                  <a:lnTo>
                    <a:pt x="324" y="1788"/>
                  </a:lnTo>
                  <a:lnTo>
                    <a:pt x="552" y="1085"/>
                  </a:lnTo>
                  <a:lnTo>
                    <a:pt x="1465" y="1389"/>
                  </a:lnTo>
                  <a:lnTo>
                    <a:pt x="1541" y="1180"/>
                  </a:lnTo>
                  <a:lnTo>
                    <a:pt x="628" y="875"/>
                  </a:lnTo>
                  <a:lnTo>
                    <a:pt x="819" y="305"/>
                  </a:lnTo>
                  <a:lnTo>
                    <a:pt x="1770" y="628"/>
                  </a:lnTo>
                  <a:lnTo>
                    <a:pt x="1846" y="400"/>
                  </a:lnTo>
                  <a:lnTo>
                    <a:pt x="628" y="0"/>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1"/>
            <p:cNvSpPr/>
            <p:nvPr/>
          </p:nvSpPr>
          <p:spPr>
            <a:xfrm>
              <a:off x="3740800" y="4572900"/>
              <a:ext cx="50900" cy="54500"/>
            </a:xfrm>
            <a:custGeom>
              <a:avLst/>
              <a:gdLst/>
              <a:ahLst/>
              <a:cxnLst/>
              <a:rect l="l" t="t" r="r" b="b"/>
              <a:pathLst>
                <a:path w="2036" h="2180" extrusionOk="0">
                  <a:moveTo>
                    <a:pt x="818" y="286"/>
                  </a:moveTo>
                  <a:lnTo>
                    <a:pt x="1142" y="400"/>
                  </a:lnTo>
                  <a:cubicBezTo>
                    <a:pt x="1389" y="476"/>
                    <a:pt x="1579" y="610"/>
                    <a:pt x="1655" y="762"/>
                  </a:cubicBezTo>
                  <a:cubicBezTo>
                    <a:pt x="1731" y="933"/>
                    <a:pt x="1731" y="1123"/>
                    <a:pt x="1655" y="1389"/>
                  </a:cubicBezTo>
                  <a:cubicBezTo>
                    <a:pt x="1560" y="1637"/>
                    <a:pt x="1446" y="1808"/>
                    <a:pt x="1275" y="1903"/>
                  </a:cubicBezTo>
                  <a:cubicBezTo>
                    <a:pt x="1203" y="1939"/>
                    <a:pt x="1118" y="1958"/>
                    <a:pt x="1021" y="1958"/>
                  </a:cubicBezTo>
                  <a:cubicBezTo>
                    <a:pt x="912" y="1958"/>
                    <a:pt x="788" y="1934"/>
                    <a:pt x="647" y="1884"/>
                  </a:cubicBezTo>
                  <a:lnTo>
                    <a:pt x="324" y="1789"/>
                  </a:lnTo>
                  <a:lnTo>
                    <a:pt x="818" y="286"/>
                  </a:lnTo>
                  <a:close/>
                  <a:moveTo>
                    <a:pt x="628" y="1"/>
                  </a:moveTo>
                  <a:lnTo>
                    <a:pt x="0" y="1903"/>
                  </a:lnTo>
                  <a:lnTo>
                    <a:pt x="533" y="2074"/>
                  </a:lnTo>
                  <a:cubicBezTo>
                    <a:pt x="739" y="2146"/>
                    <a:pt x="917" y="2179"/>
                    <a:pt x="1074" y="2179"/>
                  </a:cubicBezTo>
                  <a:cubicBezTo>
                    <a:pt x="1206" y="2179"/>
                    <a:pt x="1322" y="2156"/>
                    <a:pt x="1427" y="2112"/>
                  </a:cubicBezTo>
                  <a:cubicBezTo>
                    <a:pt x="1655" y="2017"/>
                    <a:pt x="1826" y="1808"/>
                    <a:pt x="1922" y="1485"/>
                  </a:cubicBezTo>
                  <a:cubicBezTo>
                    <a:pt x="2036" y="1142"/>
                    <a:pt x="2017" y="876"/>
                    <a:pt x="1903" y="667"/>
                  </a:cubicBezTo>
                  <a:cubicBezTo>
                    <a:pt x="1788" y="457"/>
                    <a:pt x="1541" y="286"/>
                    <a:pt x="1161" y="172"/>
                  </a:cubicBezTo>
                  <a:lnTo>
                    <a:pt x="628" y="1"/>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1"/>
            <p:cNvSpPr/>
            <p:nvPr/>
          </p:nvSpPr>
          <p:spPr>
            <a:xfrm>
              <a:off x="3785975" y="4727925"/>
              <a:ext cx="305300" cy="161700"/>
            </a:xfrm>
            <a:custGeom>
              <a:avLst/>
              <a:gdLst/>
              <a:ahLst/>
              <a:cxnLst/>
              <a:rect l="l" t="t" r="r" b="b"/>
              <a:pathLst>
                <a:path w="12212" h="6468" fill="none" extrusionOk="0">
                  <a:moveTo>
                    <a:pt x="0" y="6468"/>
                  </a:moveTo>
                  <a:lnTo>
                    <a:pt x="12212" y="1"/>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1"/>
            <p:cNvSpPr/>
            <p:nvPr/>
          </p:nvSpPr>
          <p:spPr>
            <a:xfrm>
              <a:off x="3746975" y="4728875"/>
              <a:ext cx="168850" cy="89425"/>
            </a:xfrm>
            <a:custGeom>
              <a:avLst/>
              <a:gdLst/>
              <a:ahLst/>
              <a:cxnLst/>
              <a:rect l="l" t="t" r="r" b="b"/>
              <a:pathLst>
                <a:path w="6754" h="3577" fill="none" extrusionOk="0">
                  <a:moveTo>
                    <a:pt x="1" y="3577"/>
                  </a:moveTo>
                  <a:lnTo>
                    <a:pt x="6753" y="1"/>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1"/>
            <p:cNvSpPr/>
            <p:nvPr/>
          </p:nvSpPr>
          <p:spPr>
            <a:xfrm>
              <a:off x="3961925" y="4799250"/>
              <a:ext cx="168825" cy="89425"/>
            </a:xfrm>
            <a:custGeom>
              <a:avLst/>
              <a:gdLst/>
              <a:ahLst/>
              <a:cxnLst/>
              <a:rect l="l" t="t" r="r" b="b"/>
              <a:pathLst>
                <a:path w="6753" h="3577" fill="none" extrusionOk="0">
                  <a:moveTo>
                    <a:pt x="0" y="3577"/>
                  </a:moveTo>
                  <a:lnTo>
                    <a:pt x="6753" y="1"/>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1"/>
            <p:cNvSpPr/>
            <p:nvPr/>
          </p:nvSpPr>
          <p:spPr>
            <a:xfrm>
              <a:off x="3310450" y="4901975"/>
              <a:ext cx="1069950" cy="384250"/>
            </a:xfrm>
            <a:custGeom>
              <a:avLst/>
              <a:gdLst/>
              <a:ahLst/>
              <a:cxnLst/>
              <a:rect l="l" t="t" r="r" b="b"/>
              <a:pathLst>
                <a:path w="42798" h="15370" fill="none" extrusionOk="0">
                  <a:moveTo>
                    <a:pt x="40496" y="12858"/>
                  </a:moveTo>
                  <a:lnTo>
                    <a:pt x="40420" y="13068"/>
                  </a:lnTo>
                  <a:cubicBezTo>
                    <a:pt x="40420" y="13068"/>
                    <a:pt x="28209" y="7533"/>
                    <a:pt x="22103" y="5535"/>
                  </a:cubicBezTo>
                  <a:cubicBezTo>
                    <a:pt x="15978" y="3538"/>
                    <a:pt x="2854" y="742"/>
                    <a:pt x="2854" y="742"/>
                  </a:cubicBezTo>
                  <a:lnTo>
                    <a:pt x="2930" y="533"/>
                  </a:lnTo>
                  <a:cubicBezTo>
                    <a:pt x="1427" y="210"/>
                    <a:pt x="514" y="0"/>
                    <a:pt x="514" y="0"/>
                  </a:cubicBezTo>
                  <a:lnTo>
                    <a:pt x="1" y="1503"/>
                  </a:lnTo>
                  <a:cubicBezTo>
                    <a:pt x="1" y="1503"/>
                    <a:pt x="14780" y="4622"/>
                    <a:pt x="21665" y="6886"/>
                  </a:cubicBezTo>
                  <a:cubicBezTo>
                    <a:pt x="28532" y="9130"/>
                    <a:pt x="42303" y="15369"/>
                    <a:pt x="42303" y="15369"/>
                  </a:cubicBezTo>
                  <a:lnTo>
                    <a:pt x="42797" y="13866"/>
                  </a:lnTo>
                  <a:cubicBezTo>
                    <a:pt x="42778" y="13866"/>
                    <a:pt x="41904" y="13486"/>
                    <a:pt x="40496" y="12858"/>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 name="Google Shape;2357;p71"/>
          <p:cNvGrpSpPr/>
          <p:nvPr/>
        </p:nvGrpSpPr>
        <p:grpSpPr>
          <a:xfrm rot="-1115011">
            <a:off x="5970683" y="1574048"/>
            <a:ext cx="885487" cy="703330"/>
            <a:chOff x="4536350" y="3731725"/>
            <a:chExt cx="885450" cy="703300"/>
          </a:xfrm>
        </p:grpSpPr>
        <p:sp>
          <p:nvSpPr>
            <p:cNvPr id="2358" name="Google Shape;2358;p71"/>
            <p:cNvSpPr/>
            <p:nvPr/>
          </p:nvSpPr>
          <p:spPr>
            <a:xfrm>
              <a:off x="4536350" y="3731725"/>
              <a:ext cx="885450" cy="657650"/>
            </a:xfrm>
            <a:custGeom>
              <a:avLst/>
              <a:gdLst/>
              <a:ahLst/>
              <a:cxnLst/>
              <a:rect l="l" t="t" r="r" b="b"/>
              <a:pathLst>
                <a:path w="35418" h="26306" fill="none" extrusionOk="0">
                  <a:moveTo>
                    <a:pt x="30472" y="25336"/>
                  </a:moveTo>
                  <a:cubicBezTo>
                    <a:pt x="30262" y="25945"/>
                    <a:pt x="29597" y="26306"/>
                    <a:pt x="28988" y="26097"/>
                  </a:cubicBezTo>
                  <a:lnTo>
                    <a:pt x="970" y="16910"/>
                  </a:lnTo>
                  <a:cubicBezTo>
                    <a:pt x="362" y="16700"/>
                    <a:pt x="0" y="16035"/>
                    <a:pt x="210" y="15407"/>
                  </a:cubicBezTo>
                  <a:lnTo>
                    <a:pt x="4946" y="989"/>
                  </a:lnTo>
                  <a:cubicBezTo>
                    <a:pt x="5155" y="362"/>
                    <a:pt x="5821" y="0"/>
                    <a:pt x="6448" y="228"/>
                  </a:cubicBezTo>
                  <a:lnTo>
                    <a:pt x="34447" y="9415"/>
                  </a:lnTo>
                  <a:cubicBezTo>
                    <a:pt x="35075" y="9625"/>
                    <a:pt x="35417" y="10309"/>
                    <a:pt x="35208" y="10918"/>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1"/>
            <p:cNvSpPr/>
            <p:nvPr/>
          </p:nvSpPr>
          <p:spPr>
            <a:xfrm>
              <a:off x="4588650" y="3781175"/>
              <a:ext cx="780350" cy="558275"/>
            </a:xfrm>
            <a:custGeom>
              <a:avLst/>
              <a:gdLst/>
              <a:ahLst/>
              <a:cxnLst/>
              <a:rect l="l" t="t" r="r" b="b"/>
              <a:pathLst>
                <a:path w="31214" h="22331" fill="none" extrusionOk="0">
                  <a:moveTo>
                    <a:pt x="1" y="13562"/>
                  </a:moveTo>
                  <a:lnTo>
                    <a:pt x="4432" y="0"/>
                  </a:lnTo>
                  <a:lnTo>
                    <a:pt x="31214" y="8769"/>
                  </a:lnTo>
                  <a:lnTo>
                    <a:pt x="26763" y="22331"/>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1"/>
            <p:cNvSpPr/>
            <p:nvPr/>
          </p:nvSpPr>
          <p:spPr>
            <a:xfrm>
              <a:off x="4760325" y="4233400"/>
              <a:ext cx="259175" cy="150750"/>
            </a:xfrm>
            <a:custGeom>
              <a:avLst/>
              <a:gdLst/>
              <a:ahLst/>
              <a:cxnLst/>
              <a:rect l="l" t="t" r="r" b="b"/>
              <a:pathLst>
                <a:path w="10367" h="6030" fill="none" extrusionOk="0">
                  <a:moveTo>
                    <a:pt x="10081" y="6030"/>
                  </a:moveTo>
                  <a:lnTo>
                    <a:pt x="0" y="2720"/>
                  </a:lnTo>
                  <a:lnTo>
                    <a:pt x="1636" y="0"/>
                  </a:lnTo>
                  <a:lnTo>
                    <a:pt x="10367" y="2891"/>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1"/>
            <p:cNvSpPr/>
            <p:nvPr/>
          </p:nvSpPr>
          <p:spPr>
            <a:xfrm>
              <a:off x="4689000" y="4280000"/>
              <a:ext cx="384700" cy="155025"/>
            </a:xfrm>
            <a:custGeom>
              <a:avLst/>
              <a:gdLst/>
              <a:ahLst/>
              <a:cxnLst/>
              <a:rect l="l" t="t" r="r" b="b"/>
              <a:pathLst>
                <a:path w="15388" h="6201" fill="none" extrusionOk="0">
                  <a:moveTo>
                    <a:pt x="13010" y="3462"/>
                  </a:moveTo>
                  <a:lnTo>
                    <a:pt x="12934" y="4166"/>
                  </a:lnTo>
                  <a:lnTo>
                    <a:pt x="2853" y="856"/>
                  </a:lnTo>
                  <a:lnTo>
                    <a:pt x="3215" y="266"/>
                  </a:lnTo>
                  <a:cubicBezTo>
                    <a:pt x="1541" y="0"/>
                    <a:pt x="399" y="76"/>
                    <a:pt x="266" y="495"/>
                  </a:cubicBezTo>
                  <a:cubicBezTo>
                    <a:pt x="0" y="1275"/>
                    <a:pt x="3138" y="3024"/>
                    <a:pt x="7304" y="4394"/>
                  </a:cubicBezTo>
                  <a:cubicBezTo>
                    <a:pt x="11432" y="5744"/>
                    <a:pt x="15007" y="6201"/>
                    <a:pt x="15274" y="5421"/>
                  </a:cubicBezTo>
                  <a:cubicBezTo>
                    <a:pt x="15388" y="4984"/>
                    <a:pt x="14513" y="4261"/>
                    <a:pt x="13010" y="3462"/>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1"/>
            <p:cNvSpPr/>
            <p:nvPr/>
          </p:nvSpPr>
          <p:spPr>
            <a:xfrm>
              <a:off x="4843050" y="3988500"/>
              <a:ext cx="271550" cy="144575"/>
            </a:xfrm>
            <a:custGeom>
              <a:avLst/>
              <a:gdLst/>
              <a:ahLst/>
              <a:cxnLst/>
              <a:rect l="l" t="t" r="r" b="b"/>
              <a:pathLst>
                <a:path w="10862" h="5783" fill="none" extrusionOk="0">
                  <a:moveTo>
                    <a:pt x="1" y="5783"/>
                  </a:moveTo>
                  <a:lnTo>
                    <a:pt x="10862" y="0"/>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1"/>
            <p:cNvSpPr/>
            <p:nvPr/>
          </p:nvSpPr>
          <p:spPr>
            <a:xfrm>
              <a:off x="4807400" y="3989450"/>
              <a:ext cx="150750" cy="79900"/>
            </a:xfrm>
            <a:custGeom>
              <a:avLst/>
              <a:gdLst/>
              <a:ahLst/>
              <a:cxnLst/>
              <a:rect l="l" t="t" r="r" b="b"/>
              <a:pathLst>
                <a:path w="6030" h="3196" fill="none" extrusionOk="0">
                  <a:moveTo>
                    <a:pt x="0" y="3196"/>
                  </a:moveTo>
                  <a:lnTo>
                    <a:pt x="6030" y="0"/>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1"/>
            <p:cNvSpPr/>
            <p:nvPr/>
          </p:nvSpPr>
          <p:spPr>
            <a:xfrm>
              <a:off x="4999500" y="4052225"/>
              <a:ext cx="150775" cy="80375"/>
            </a:xfrm>
            <a:custGeom>
              <a:avLst/>
              <a:gdLst/>
              <a:ahLst/>
              <a:cxnLst/>
              <a:rect l="l" t="t" r="r" b="b"/>
              <a:pathLst>
                <a:path w="6031" h="3215" fill="none" extrusionOk="0">
                  <a:moveTo>
                    <a:pt x="1" y="3215"/>
                  </a:moveTo>
                  <a:lnTo>
                    <a:pt x="6030" y="0"/>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5" name="Google Shape;2365;p71"/>
          <p:cNvGrpSpPr/>
          <p:nvPr/>
        </p:nvGrpSpPr>
        <p:grpSpPr>
          <a:xfrm rot="-1115011">
            <a:off x="7207266" y="3244563"/>
            <a:ext cx="885487" cy="703355"/>
            <a:chOff x="7185000" y="4708425"/>
            <a:chExt cx="885450" cy="703325"/>
          </a:xfrm>
        </p:grpSpPr>
        <p:sp>
          <p:nvSpPr>
            <p:cNvPr id="2366" name="Google Shape;2366;p71"/>
            <p:cNvSpPr/>
            <p:nvPr/>
          </p:nvSpPr>
          <p:spPr>
            <a:xfrm>
              <a:off x="7185000" y="4708425"/>
              <a:ext cx="885450" cy="657675"/>
            </a:xfrm>
            <a:custGeom>
              <a:avLst/>
              <a:gdLst/>
              <a:ahLst/>
              <a:cxnLst/>
              <a:rect l="l" t="t" r="r" b="b"/>
              <a:pathLst>
                <a:path w="35418" h="26307" fill="none" extrusionOk="0">
                  <a:moveTo>
                    <a:pt x="30472" y="25317"/>
                  </a:moveTo>
                  <a:cubicBezTo>
                    <a:pt x="30263" y="25945"/>
                    <a:pt x="29597" y="26307"/>
                    <a:pt x="28988" y="26078"/>
                  </a:cubicBezTo>
                  <a:lnTo>
                    <a:pt x="970" y="16910"/>
                  </a:lnTo>
                  <a:cubicBezTo>
                    <a:pt x="362" y="16701"/>
                    <a:pt x="0" y="16035"/>
                    <a:pt x="210" y="15408"/>
                  </a:cubicBezTo>
                  <a:lnTo>
                    <a:pt x="4946" y="971"/>
                  </a:lnTo>
                  <a:cubicBezTo>
                    <a:pt x="5155" y="362"/>
                    <a:pt x="5821" y="1"/>
                    <a:pt x="6448" y="210"/>
                  </a:cubicBezTo>
                  <a:lnTo>
                    <a:pt x="34447" y="9397"/>
                  </a:lnTo>
                  <a:cubicBezTo>
                    <a:pt x="35075" y="9606"/>
                    <a:pt x="35417" y="10272"/>
                    <a:pt x="35208" y="10900"/>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1"/>
            <p:cNvSpPr/>
            <p:nvPr/>
          </p:nvSpPr>
          <p:spPr>
            <a:xfrm>
              <a:off x="7236825" y="4757400"/>
              <a:ext cx="780825" cy="558300"/>
            </a:xfrm>
            <a:custGeom>
              <a:avLst/>
              <a:gdLst/>
              <a:ahLst/>
              <a:cxnLst/>
              <a:rect l="l" t="t" r="r" b="b"/>
              <a:pathLst>
                <a:path w="31233" h="22332" fill="none" extrusionOk="0">
                  <a:moveTo>
                    <a:pt x="1" y="13563"/>
                  </a:moveTo>
                  <a:lnTo>
                    <a:pt x="4452" y="1"/>
                  </a:lnTo>
                  <a:lnTo>
                    <a:pt x="31233" y="8770"/>
                  </a:lnTo>
                  <a:lnTo>
                    <a:pt x="26782" y="22331"/>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1"/>
            <p:cNvSpPr/>
            <p:nvPr/>
          </p:nvSpPr>
          <p:spPr>
            <a:xfrm>
              <a:off x="7408975" y="5210100"/>
              <a:ext cx="259650" cy="149825"/>
            </a:xfrm>
            <a:custGeom>
              <a:avLst/>
              <a:gdLst/>
              <a:ahLst/>
              <a:cxnLst/>
              <a:rect l="l" t="t" r="r" b="b"/>
              <a:pathLst>
                <a:path w="10386" h="5993" fill="none" extrusionOk="0">
                  <a:moveTo>
                    <a:pt x="10100" y="5992"/>
                  </a:moveTo>
                  <a:lnTo>
                    <a:pt x="0" y="2683"/>
                  </a:lnTo>
                  <a:lnTo>
                    <a:pt x="1636" y="1"/>
                  </a:lnTo>
                  <a:lnTo>
                    <a:pt x="10386" y="2854"/>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1"/>
            <p:cNvSpPr/>
            <p:nvPr/>
          </p:nvSpPr>
          <p:spPr>
            <a:xfrm>
              <a:off x="7337650" y="5256700"/>
              <a:ext cx="385175" cy="155050"/>
            </a:xfrm>
            <a:custGeom>
              <a:avLst/>
              <a:gdLst/>
              <a:ahLst/>
              <a:cxnLst/>
              <a:rect l="l" t="t" r="r" b="b"/>
              <a:pathLst>
                <a:path w="15407" h="6202" fill="none" extrusionOk="0">
                  <a:moveTo>
                    <a:pt x="13010" y="3463"/>
                  </a:moveTo>
                  <a:lnTo>
                    <a:pt x="12934" y="4147"/>
                  </a:lnTo>
                  <a:lnTo>
                    <a:pt x="2853" y="857"/>
                  </a:lnTo>
                  <a:lnTo>
                    <a:pt x="3215" y="248"/>
                  </a:lnTo>
                  <a:cubicBezTo>
                    <a:pt x="1541" y="1"/>
                    <a:pt x="400" y="58"/>
                    <a:pt x="266" y="495"/>
                  </a:cubicBezTo>
                  <a:cubicBezTo>
                    <a:pt x="0" y="1275"/>
                    <a:pt x="3139" y="3006"/>
                    <a:pt x="7304" y="4395"/>
                  </a:cubicBezTo>
                  <a:cubicBezTo>
                    <a:pt x="11432" y="5745"/>
                    <a:pt x="15008" y="6202"/>
                    <a:pt x="15255" y="5403"/>
                  </a:cubicBezTo>
                  <a:cubicBezTo>
                    <a:pt x="15407" y="4965"/>
                    <a:pt x="14532" y="4242"/>
                    <a:pt x="13010" y="3463"/>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1"/>
            <p:cNvSpPr/>
            <p:nvPr/>
          </p:nvSpPr>
          <p:spPr>
            <a:xfrm>
              <a:off x="7491700" y="4965225"/>
              <a:ext cx="272025" cy="144100"/>
            </a:xfrm>
            <a:custGeom>
              <a:avLst/>
              <a:gdLst/>
              <a:ahLst/>
              <a:cxnLst/>
              <a:rect l="l" t="t" r="r" b="b"/>
              <a:pathLst>
                <a:path w="10881" h="5764" fill="none" extrusionOk="0">
                  <a:moveTo>
                    <a:pt x="1" y="5763"/>
                  </a:moveTo>
                  <a:lnTo>
                    <a:pt x="10881" y="0"/>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1"/>
            <p:cNvSpPr/>
            <p:nvPr/>
          </p:nvSpPr>
          <p:spPr>
            <a:xfrm>
              <a:off x="7456525" y="4965700"/>
              <a:ext cx="150275" cy="79900"/>
            </a:xfrm>
            <a:custGeom>
              <a:avLst/>
              <a:gdLst/>
              <a:ahLst/>
              <a:cxnLst/>
              <a:rect l="l" t="t" r="r" b="b"/>
              <a:pathLst>
                <a:path w="6011" h="3196" fill="none" extrusionOk="0">
                  <a:moveTo>
                    <a:pt x="0" y="3196"/>
                  </a:moveTo>
                  <a:lnTo>
                    <a:pt x="6011" y="0"/>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1"/>
            <p:cNvSpPr/>
            <p:nvPr/>
          </p:nvSpPr>
          <p:spPr>
            <a:xfrm>
              <a:off x="7648625" y="5028925"/>
              <a:ext cx="150300" cy="79450"/>
            </a:xfrm>
            <a:custGeom>
              <a:avLst/>
              <a:gdLst/>
              <a:ahLst/>
              <a:cxnLst/>
              <a:rect l="l" t="t" r="r" b="b"/>
              <a:pathLst>
                <a:path w="6012" h="3178" fill="none" extrusionOk="0">
                  <a:moveTo>
                    <a:pt x="1" y="3177"/>
                  </a:moveTo>
                  <a:lnTo>
                    <a:pt x="6011" y="1"/>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3" name="Google Shape;2373;p71"/>
          <p:cNvGrpSpPr/>
          <p:nvPr/>
        </p:nvGrpSpPr>
        <p:grpSpPr>
          <a:xfrm rot="-1115011">
            <a:off x="4910660" y="3827484"/>
            <a:ext cx="634877" cy="800359"/>
            <a:chOff x="5577250" y="4055075"/>
            <a:chExt cx="634850" cy="800325"/>
          </a:xfrm>
        </p:grpSpPr>
        <p:sp>
          <p:nvSpPr>
            <p:cNvPr id="2374" name="Google Shape;2374;p71"/>
            <p:cNvSpPr/>
            <p:nvPr/>
          </p:nvSpPr>
          <p:spPr>
            <a:xfrm>
              <a:off x="5577725" y="4673250"/>
              <a:ext cx="328625" cy="182150"/>
            </a:xfrm>
            <a:custGeom>
              <a:avLst/>
              <a:gdLst/>
              <a:ahLst/>
              <a:cxnLst/>
              <a:rect l="l" t="t" r="r" b="b"/>
              <a:pathLst>
                <a:path w="13145" h="7286" fill="none" extrusionOk="0">
                  <a:moveTo>
                    <a:pt x="9873" y="2321"/>
                  </a:moveTo>
                  <a:cubicBezTo>
                    <a:pt x="7704" y="1598"/>
                    <a:pt x="8294" y="1788"/>
                    <a:pt x="5555" y="913"/>
                  </a:cubicBezTo>
                  <a:cubicBezTo>
                    <a:pt x="2835" y="0"/>
                    <a:pt x="1" y="2987"/>
                    <a:pt x="1" y="2987"/>
                  </a:cubicBezTo>
                  <a:lnTo>
                    <a:pt x="13144" y="7285"/>
                  </a:lnTo>
                  <a:cubicBezTo>
                    <a:pt x="13125" y="7285"/>
                    <a:pt x="12022" y="3025"/>
                    <a:pt x="9873" y="2321"/>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1"/>
            <p:cNvSpPr/>
            <p:nvPr/>
          </p:nvSpPr>
          <p:spPr>
            <a:xfrm>
              <a:off x="5690425" y="4360350"/>
              <a:ext cx="111775" cy="112250"/>
            </a:xfrm>
            <a:custGeom>
              <a:avLst/>
              <a:gdLst/>
              <a:ahLst/>
              <a:cxnLst/>
              <a:rect l="l" t="t" r="r" b="b"/>
              <a:pathLst>
                <a:path w="4471" h="4490" fill="none" extrusionOk="0">
                  <a:moveTo>
                    <a:pt x="343" y="1617"/>
                  </a:moveTo>
                  <a:cubicBezTo>
                    <a:pt x="667" y="571"/>
                    <a:pt x="1808" y="1"/>
                    <a:pt x="2854" y="343"/>
                  </a:cubicBezTo>
                  <a:cubicBezTo>
                    <a:pt x="3900" y="685"/>
                    <a:pt x="4471" y="1827"/>
                    <a:pt x="4128" y="2873"/>
                  </a:cubicBezTo>
                  <a:cubicBezTo>
                    <a:pt x="3786" y="3919"/>
                    <a:pt x="2645" y="4490"/>
                    <a:pt x="1599" y="4147"/>
                  </a:cubicBezTo>
                  <a:cubicBezTo>
                    <a:pt x="572" y="3767"/>
                    <a:pt x="1" y="2664"/>
                    <a:pt x="343" y="1617"/>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1"/>
            <p:cNvSpPr/>
            <p:nvPr/>
          </p:nvSpPr>
          <p:spPr>
            <a:xfrm>
              <a:off x="5776500" y="4455450"/>
              <a:ext cx="20475" cy="266800"/>
            </a:xfrm>
            <a:custGeom>
              <a:avLst/>
              <a:gdLst/>
              <a:ahLst/>
              <a:cxnLst/>
              <a:rect l="l" t="t" r="r" b="b"/>
              <a:pathLst>
                <a:path w="819" h="10672" fill="none" extrusionOk="0">
                  <a:moveTo>
                    <a:pt x="819" y="10671"/>
                  </a:moveTo>
                  <a:lnTo>
                    <a:pt x="1" y="1"/>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1"/>
            <p:cNvSpPr/>
            <p:nvPr/>
          </p:nvSpPr>
          <p:spPr>
            <a:xfrm>
              <a:off x="5716125" y="4455450"/>
              <a:ext cx="56125" cy="258250"/>
            </a:xfrm>
            <a:custGeom>
              <a:avLst/>
              <a:gdLst/>
              <a:ahLst/>
              <a:cxnLst/>
              <a:rect l="l" t="t" r="r" b="b"/>
              <a:pathLst>
                <a:path w="2245" h="10330" fill="none" extrusionOk="0">
                  <a:moveTo>
                    <a:pt x="1579" y="381"/>
                  </a:moveTo>
                  <a:cubicBezTo>
                    <a:pt x="1255" y="419"/>
                    <a:pt x="913" y="419"/>
                    <a:pt x="590" y="305"/>
                  </a:cubicBezTo>
                  <a:cubicBezTo>
                    <a:pt x="380" y="229"/>
                    <a:pt x="190" y="115"/>
                    <a:pt x="0" y="1"/>
                  </a:cubicBezTo>
                  <a:lnTo>
                    <a:pt x="647" y="9816"/>
                  </a:lnTo>
                  <a:lnTo>
                    <a:pt x="2244" y="10329"/>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1"/>
            <p:cNvSpPr/>
            <p:nvPr/>
          </p:nvSpPr>
          <p:spPr>
            <a:xfrm>
              <a:off x="5737025" y="4222925"/>
              <a:ext cx="125575" cy="144100"/>
            </a:xfrm>
            <a:custGeom>
              <a:avLst/>
              <a:gdLst/>
              <a:ahLst/>
              <a:cxnLst/>
              <a:rect l="l" t="t" r="r" b="b"/>
              <a:pathLst>
                <a:path w="5023" h="5764" fill="none" extrusionOk="0">
                  <a:moveTo>
                    <a:pt x="1" y="5764"/>
                  </a:moveTo>
                  <a:lnTo>
                    <a:pt x="5022" y="1"/>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1"/>
            <p:cNvSpPr/>
            <p:nvPr/>
          </p:nvSpPr>
          <p:spPr>
            <a:xfrm>
              <a:off x="5813600" y="4055075"/>
              <a:ext cx="268700" cy="261075"/>
            </a:xfrm>
            <a:custGeom>
              <a:avLst/>
              <a:gdLst/>
              <a:ahLst/>
              <a:cxnLst/>
              <a:rect l="l" t="t" r="r" b="b"/>
              <a:pathLst>
                <a:path w="10748" h="10443" fill="none" extrusionOk="0">
                  <a:moveTo>
                    <a:pt x="8198" y="10443"/>
                  </a:moveTo>
                  <a:cubicBezTo>
                    <a:pt x="8198" y="10443"/>
                    <a:pt x="0" y="7799"/>
                    <a:pt x="1294" y="3900"/>
                  </a:cubicBezTo>
                  <a:cubicBezTo>
                    <a:pt x="2568" y="0"/>
                    <a:pt x="10747" y="2701"/>
                    <a:pt x="10747" y="2701"/>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1"/>
            <p:cNvSpPr/>
            <p:nvPr/>
          </p:nvSpPr>
          <p:spPr>
            <a:xfrm>
              <a:off x="6013325" y="4103575"/>
              <a:ext cx="108900" cy="240625"/>
            </a:xfrm>
            <a:custGeom>
              <a:avLst/>
              <a:gdLst/>
              <a:ahLst/>
              <a:cxnLst/>
              <a:rect l="l" t="t" r="r" b="b"/>
              <a:pathLst>
                <a:path w="4356" h="9625" fill="none" extrusionOk="0">
                  <a:moveTo>
                    <a:pt x="0" y="9168"/>
                  </a:moveTo>
                  <a:lnTo>
                    <a:pt x="3005" y="0"/>
                  </a:lnTo>
                  <a:lnTo>
                    <a:pt x="4356" y="457"/>
                  </a:lnTo>
                  <a:lnTo>
                    <a:pt x="1351" y="9625"/>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1"/>
            <p:cNvSpPr/>
            <p:nvPr/>
          </p:nvSpPr>
          <p:spPr>
            <a:xfrm>
              <a:off x="6146925" y="4201525"/>
              <a:ext cx="65175" cy="13825"/>
            </a:xfrm>
            <a:custGeom>
              <a:avLst/>
              <a:gdLst/>
              <a:ahLst/>
              <a:cxnLst/>
              <a:rect l="l" t="t" r="r" b="b"/>
              <a:pathLst>
                <a:path w="2607" h="553" fill="none" extrusionOk="0">
                  <a:moveTo>
                    <a:pt x="1" y="552"/>
                  </a:moveTo>
                  <a:lnTo>
                    <a:pt x="2607" y="1"/>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1"/>
            <p:cNvSpPr/>
            <p:nvPr/>
          </p:nvSpPr>
          <p:spPr>
            <a:xfrm>
              <a:off x="6117925" y="4292825"/>
              <a:ext cx="55200" cy="37125"/>
            </a:xfrm>
            <a:custGeom>
              <a:avLst/>
              <a:gdLst/>
              <a:ahLst/>
              <a:cxnLst/>
              <a:rect l="l" t="t" r="r" b="b"/>
              <a:pathLst>
                <a:path w="2208" h="1485" fill="none" extrusionOk="0">
                  <a:moveTo>
                    <a:pt x="1" y="1"/>
                  </a:moveTo>
                  <a:lnTo>
                    <a:pt x="2207" y="1484"/>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1"/>
            <p:cNvSpPr/>
            <p:nvPr/>
          </p:nvSpPr>
          <p:spPr>
            <a:xfrm>
              <a:off x="6163575" y="4256700"/>
              <a:ext cx="45200" cy="14750"/>
            </a:xfrm>
            <a:custGeom>
              <a:avLst/>
              <a:gdLst/>
              <a:ahLst/>
              <a:cxnLst/>
              <a:rect l="l" t="t" r="r" b="b"/>
              <a:pathLst>
                <a:path w="1808" h="590" fill="none" extrusionOk="0">
                  <a:moveTo>
                    <a:pt x="1" y="0"/>
                  </a:moveTo>
                  <a:lnTo>
                    <a:pt x="1808" y="590"/>
                  </a:lnTo>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1"/>
            <p:cNvSpPr/>
            <p:nvPr/>
          </p:nvSpPr>
          <p:spPr>
            <a:xfrm>
              <a:off x="5766050" y="4238150"/>
              <a:ext cx="140775" cy="160750"/>
            </a:xfrm>
            <a:custGeom>
              <a:avLst/>
              <a:gdLst/>
              <a:ahLst/>
              <a:cxnLst/>
              <a:rect l="l" t="t" r="r" b="b"/>
              <a:pathLst>
                <a:path w="5631" h="6430" fill="none" extrusionOk="0">
                  <a:moveTo>
                    <a:pt x="4432" y="0"/>
                  </a:moveTo>
                  <a:lnTo>
                    <a:pt x="0" y="5288"/>
                  </a:lnTo>
                  <a:cubicBezTo>
                    <a:pt x="495" y="5497"/>
                    <a:pt x="875" y="5935"/>
                    <a:pt x="1065" y="6429"/>
                  </a:cubicBezTo>
                  <a:lnTo>
                    <a:pt x="5630" y="989"/>
                  </a:lnTo>
                  <a:cubicBezTo>
                    <a:pt x="5212" y="666"/>
                    <a:pt x="4812" y="362"/>
                    <a:pt x="4432" y="0"/>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1"/>
            <p:cNvSpPr/>
            <p:nvPr/>
          </p:nvSpPr>
          <p:spPr>
            <a:xfrm>
              <a:off x="5577250" y="4722700"/>
              <a:ext cx="336225" cy="132225"/>
            </a:xfrm>
            <a:custGeom>
              <a:avLst/>
              <a:gdLst/>
              <a:ahLst/>
              <a:cxnLst/>
              <a:rect l="l" t="t" r="r" b="b"/>
              <a:pathLst>
                <a:path w="13449" h="5289" fill="none" extrusionOk="0">
                  <a:moveTo>
                    <a:pt x="1" y="990"/>
                  </a:moveTo>
                  <a:lnTo>
                    <a:pt x="324" y="0"/>
                  </a:lnTo>
                  <a:lnTo>
                    <a:pt x="13449" y="4299"/>
                  </a:lnTo>
                  <a:lnTo>
                    <a:pt x="13125" y="5288"/>
                  </a:ln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1"/>
            <p:cNvSpPr/>
            <p:nvPr/>
          </p:nvSpPr>
          <p:spPr>
            <a:xfrm>
              <a:off x="5727050" y="4396975"/>
              <a:ext cx="38075" cy="38050"/>
            </a:xfrm>
            <a:custGeom>
              <a:avLst/>
              <a:gdLst/>
              <a:ahLst/>
              <a:cxnLst/>
              <a:rect l="l" t="t" r="r" b="b"/>
              <a:pathLst>
                <a:path w="1523" h="1522" fill="none" extrusionOk="0">
                  <a:moveTo>
                    <a:pt x="115" y="552"/>
                  </a:moveTo>
                  <a:cubicBezTo>
                    <a:pt x="229" y="190"/>
                    <a:pt x="609" y="0"/>
                    <a:pt x="971" y="114"/>
                  </a:cubicBezTo>
                  <a:cubicBezTo>
                    <a:pt x="1332" y="248"/>
                    <a:pt x="1522" y="628"/>
                    <a:pt x="1389" y="970"/>
                  </a:cubicBezTo>
                  <a:cubicBezTo>
                    <a:pt x="1275" y="1332"/>
                    <a:pt x="894" y="1522"/>
                    <a:pt x="533" y="1408"/>
                  </a:cubicBezTo>
                  <a:cubicBezTo>
                    <a:pt x="210" y="1294"/>
                    <a:pt x="1" y="913"/>
                    <a:pt x="115" y="552"/>
                  </a:cubicBezTo>
                  <a:close/>
                </a:path>
              </a:pathLst>
            </a:custGeom>
            <a:solidFill>
              <a:srgbClr val="212121"/>
            </a:solidFill>
            <a:ln w="119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Shape 2390"/>
        <p:cNvGrpSpPr/>
        <p:nvPr/>
      </p:nvGrpSpPr>
      <p:grpSpPr>
        <a:xfrm>
          <a:off x="0" y="0"/>
          <a:ext cx="0" cy="0"/>
          <a:chOff x="0" y="0"/>
          <a:chExt cx="0" cy="0"/>
        </a:xfrm>
      </p:grpSpPr>
      <p:sp>
        <p:nvSpPr>
          <p:cNvPr id="2391" name="Google Shape;2391;p72"/>
          <p:cNvSpPr txBox="1">
            <a:spLocks noGrp="1"/>
          </p:cNvSpPr>
          <p:nvPr>
            <p:ph type="subTitle" idx="1"/>
          </p:nvPr>
        </p:nvSpPr>
        <p:spPr>
          <a:xfrm>
            <a:off x="713100" y="1134125"/>
            <a:ext cx="3739500" cy="347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500"/>
              <a:t>Did you like the resources on this template? Get them for free at our other websites:</a:t>
            </a:r>
            <a:endParaRPr sz="1500"/>
          </a:p>
          <a:p>
            <a:pPr marL="0" lvl="0" indent="0" algn="l" rtl="0">
              <a:spcBef>
                <a:spcPts val="1200"/>
              </a:spcBef>
              <a:spcAft>
                <a:spcPts val="0"/>
              </a:spcAft>
              <a:buClr>
                <a:schemeClr val="dk1"/>
              </a:buClr>
              <a:buSzPts val="1100"/>
              <a:buFont typeface="Arial"/>
              <a:buNone/>
            </a:pPr>
            <a:r>
              <a:rPr lang="en" sz="2400">
                <a:latin typeface="Chakra Petch Medium"/>
                <a:ea typeface="Chakra Petch Medium"/>
                <a:cs typeface="Chakra Petch Medium"/>
                <a:sym typeface="Chakra Petch Medium"/>
              </a:rPr>
              <a:t>Photos</a:t>
            </a:r>
            <a:endParaRPr sz="2400">
              <a:latin typeface="Chakra Petch Medium"/>
              <a:ea typeface="Chakra Petch Medium"/>
              <a:cs typeface="Chakra Petch Medium"/>
              <a:sym typeface="Chakra Petch Medium"/>
            </a:endParaRPr>
          </a:p>
          <a:p>
            <a:pPr marL="457200" lvl="0" indent="-323850" algn="l" rtl="0">
              <a:spcBef>
                <a:spcPts val="1200"/>
              </a:spcBef>
              <a:spcAft>
                <a:spcPts val="0"/>
              </a:spcAft>
              <a:buClr>
                <a:schemeClr val="dk1"/>
              </a:buClr>
              <a:buSzPts val="1500"/>
              <a:buFont typeface="Fira Code"/>
              <a:buChar char="●"/>
            </a:pPr>
            <a:r>
              <a:rPr lang="en" sz="1500">
                <a:uFill>
                  <a:noFill/>
                </a:uFill>
                <a:hlinkClick r:id="rId3"/>
              </a:rPr>
              <a:t>Young woman browsing laptop on road trip</a:t>
            </a:r>
            <a:endParaRPr sz="1500"/>
          </a:p>
          <a:p>
            <a:pPr marL="457200" lvl="0" indent="-323850" algn="l" rtl="0">
              <a:spcBef>
                <a:spcPts val="0"/>
              </a:spcBef>
              <a:spcAft>
                <a:spcPts val="0"/>
              </a:spcAft>
              <a:buClr>
                <a:schemeClr val="dk1"/>
              </a:buClr>
              <a:buSzPts val="1500"/>
              <a:buFont typeface="Fira Code"/>
              <a:buChar char="●"/>
            </a:pPr>
            <a:r>
              <a:rPr lang="en" sz="1500">
                <a:uFill>
                  <a:noFill/>
                </a:uFill>
                <a:hlinkClick r:id="rId4"/>
              </a:rPr>
              <a:t>High angle of woman drawing at desk with laptop</a:t>
            </a:r>
            <a:endParaRPr sz="1500"/>
          </a:p>
          <a:p>
            <a:pPr marL="457200" lvl="0" indent="-323850" algn="l" rtl="0">
              <a:spcBef>
                <a:spcPts val="0"/>
              </a:spcBef>
              <a:spcAft>
                <a:spcPts val="0"/>
              </a:spcAft>
              <a:buClr>
                <a:schemeClr val="dk1"/>
              </a:buClr>
              <a:buSzPts val="1500"/>
              <a:buFont typeface="Fira Code"/>
              <a:buChar char="●"/>
            </a:pPr>
            <a:r>
              <a:rPr lang="en" sz="1500">
                <a:uFill>
                  <a:noFill/>
                </a:uFill>
                <a:hlinkClick r:id="rId5"/>
              </a:rPr>
              <a:t>Flat lay desk with laptop and glasses</a:t>
            </a:r>
            <a:endParaRPr sz="1500"/>
          </a:p>
          <a:p>
            <a:pPr marL="0" lvl="0" indent="0" algn="l" rtl="0">
              <a:spcBef>
                <a:spcPts val="0"/>
              </a:spcBef>
              <a:spcAft>
                <a:spcPts val="0"/>
              </a:spcAft>
              <a:buNone/>
            </a:pPr>
            <a:endParaRPr sz="1200"/>
          </a:p>
          <a:p>
            <a:pPr marL="0" lvl="0" indent="0" algn="l" rtl="0">
              <a:spcBef>
                <a:spcPts val="0"/>
              </a:spcBef>
              <a:spcAft>
                <a:spcPts val="0"/>
              </a:spcAft>
              <a:buNone/>
            </a:pPr>
            <a:endParaRPr sz="1200"/>
          </a:p>
        </p:txBody>
      </p:sp>
      <p:sp>
        <p:nvSpPr>
          <p:cNvPr id="2392" name="Google Shape;2392;p72"/>
          <p:cNvSpPr txBox="1">
            <a:spLocks noGrp="1"/>
          </p:cNvSpPr>
          <p:nvPr>
            <p:ph type="subTitle" idx="2"/>
          </p:nvPr>
        </p:nvSpPr>
        <p:spPr>
          <a:xfrm>
            <a:off x="4689400" y="1134125"/>
            <a:ext cx="3739500" cy="347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2500">
              <a:latin typeface="Chakra Petch Medium"/>
              <a:ea typeface="Chakra Petch Medium"/>
              <a:cs typeface="Chakra Petch Medium"/>
              <a:sym typeface="Chakra Petch Medium"/>
            </a:endParaRPr>
          </a:p>
          <a:p>
            <a:pPr marL="0" lvl="0" indent="0" algn="l" rtl="0">
              <a:spcBef>
                <a:spcPts val="1200"/>
              </a:spcBef>
              <a:spcAft>
                <a:spcPts val="0"/>
              </a:spcAft>
              <a:buClr>
                <a:schemeClr val="dk1"/>
              </a:buClr>
              <a:buSzPts val="1100"/>
              <a:buFont typeface="Arial"/>
              <a:buNone/>
            </a:pPr>
            <a:r>
              <a:rPr lang="en" sz="2500">
                <a:latin typeface="Chakra Petch Medium"/>
                <a:ea typeface="Chakra Petch Medium"/>
                <a:cs typeface="Chakra Petch Medium"/>
                <a:sym typeface="Chakra Petch Medium"/>
              </a:rPr>
              <a:t>Vectors</a:t>
            </a:r>
            <a:endParaRPr sz="2500">
              <a:latin typeface="Chakra Petch Medium"/>
              <a:ea typeface="Chakra Petch Medium"/>
              <a:cs typeface="Chakra Petch Medium"/>
              <a:sym typeface="Chakra Petch Medium"/>
            </a:endParaRPr>
          </a:p>
          <a:p>
            <a:pPr marL="182880" lvl="0" indent="-232409" algn="l" rtl="0">
              <a:spcBef>
                <a:spcPts val="1200"/>
              </a:spcBef>
              <a:spcAft>
                <a:spcPts val="0"/>
              </a:spcAft>
              <a:buClr>
                <a:schemeClr val="dk1"/>
              </a:buClr>
              <a:buSzPts val="1500"/>
              <a:buFont typeface="Fira Code"/>
              <a:buChar char="●"/>
            </a:pPr>
            <a:r>
              <a:rPr lang="en" sz="1500">
                <a:uFill>
                  <a:noFill/>
                </a:uFill>
                <a:hlinkClick r:id="rId6"/>
              </a:rPr>
              <a:t>Black friday background with black and white elements</a:t>
            </a:r>
            <a:endParaRPr sz="1500"/>
          </a:p>
          <a:p>
            <a:pPr marL="182880" lvl="0" indent="-232409" algn="l" rtl="0">
              <a:spcBef>
                <a:spcPts val="0"/>
              </a:spcBef>
              <a:spcAft>
                <a:spcPts val="0"/>
              </a:spcAft>
              <a:buClr>
                <a:schemeClr val="dk1"/>
              </a:buClr>
              <a:buSzPts val="1500"/>
              <a:buFont typeface="Fira Code"/>
              <a:buChar char="●"/>
            </a:pPr>
            <a:r>
              <a:rPr lang="en" sz="1500">
                <a:uFill>
                  <a:noFill/>
                </a:uFill>
                <a:hlinkClick r:id="rId7"/>
              </a:rPr>
              <a:t>Modern cursor set</a:t>
            </a:r>
            <a:endParaRPr sz="1500"/>
          </a:p>
          <a:p>
            <a:pPr marL="182880" lvl="0" indent="-232409" algn="l" rtl="0">
              <a:spcBef>
                <a:spcPts val="0"/>
              </a:spcBef>
              <a:spcAft>
                <a:spcPts val="0"/>
              </a:spcAft>
              <a:buClr>
                <a:schemeClr val="dk1"/>
              </a:buClr>
              <a:buSzPts val="1500"/>
              <a:buFont typeface="Fira Code"/>
              <a:buChar char="●"/>
            </a:pPr>
            <a:r>
              <a:rPr lang="en" sz="1500">
                <a:uFill>
                  <a:noFill/>
                </a:uFill>
                <a:hlinkClick r:id="rId8"/>
              </a:rPr>
              <a:t>Multimedia icons</a:t>
            </a:r>
            <a:endParaRPr/>
          </a:p>
          <a:p>
            <a:pPr marL="182880" lvl="0" indent="-232409" algn="l" rtl="0">
              <a:spcBef>
                <a:spcPts val="0"/>
              </a:spcBef>
              <a:spcAft>
                <a:spcPts val="0"/>
              </a:spcAft>
              <a:buClr>
                <a:schemeClr val="dk1"/>
              </a:buClr>
              <a:buSzPts val="1500"/>
              <a:buFont typeface="Fira Code"/>
              <a:buChar char="●"/>
            </a:pPr>
            <a:r>
              <a:rPr lang="en" sz="1500">
                <a:uFill>
                  <a:noFill/>
                </a:uFill>
                <a:hlinkClick r:id="rId9"/>
              </a:rPr>
              <a:t>Set of white speech bubbles in pixel art style</a:t>
            </a:r>
            <a:endParaRPr sz="1500"/>
          </a:p>
        </p:txBody>
      </p:sp>
      <p:sp>
        <p:nvSpPr>
          <p:cNvPr id="2393" name="Google Shape;2393;p7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Shape 2397"/>
        <p:cNvGrpSpPr/>
        <p:nvPr/>
      </p:nvGrpSpPr>
      <p:grpSpPr>
        <a:xfrm>
          <a:off x="0" y="0"/>
          <a:ext cx="0" cy="0"/>
          <a:chOff x="0" y="0"/>
          <a:chExt cx="0" cy="0"/>
        </a:xfrm>
      </p:grpSpPr>
      <p:sp>
        <p:nvSpPr>
          <p:cNvPr id="2398" name="Google Shape;2398;p7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Resources</a:t>
            </a:r>
            <a:endParaRPr/>
          </a:p>
        </p:txBody>
      </p:sp>
      <p:sp>
        <p:nvSpPr>
          <p:cNvPr id="2399" name="Google Shape;2399;p73"/>
          <p:cNvSpPr txBox="1">
            <a:spLocks noGrp="1"/>
          </p:cNvSpPr>
          <p:nvPr>
            <p:ph type="subTitle" idx="1"/>
          </p:nvPr>
        </p:nvSpPr>
        <p:spPr>
          <a:xfrm>
            <a:off x="713100" y="1134125"/>
            <a:ext cx="3739500" cy="347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500"/>
              <a:t>Did you like the resources we used in this template? Get them for free at our other websites:</a:t>
            </a:r>
            <a:endParaRPr sz="2600" b="1"/>
          </a:p>
          <a:p>
            <a:pPr marL="0" lvl="0" indent="0" algn="l" rtl="0">
              <a:spcBef>
                <a:spcPts val="1200"/>
              </a:spcBef>
              <a:spcAft>
                <a:spcPts val="0"/>
              </a:spcAft>
              <a:buClr>
                <a:schemeClr val="dk1"/>
              </a:buClr>
              <a:buSzPts val="1100"/>
              <a:buFont typeface="Arial"/>
              <a:buNone/>
            </a:pPr>
            <a:r>
              <a:rPr lang="en" sz="2500">
                <a:latin typeface="Chakra Petch Medium"/>
                <a:ea typeface="Chakra Petch Medium"/>
                <a:cs typeface="Chakra Petch Medium"/>
                <a:sym typeface="Chakra Petch Medium"/>
              </a:rPr>
              <a:t>Photos</a:t>
            </a:r>
            <a:endParaRPr sz="2500">
              <a:latin typeface="Chakra Petch Medium"/>
              <a:ea typeface="Chakra Petch Medium"/>
              <a:cs typeface="Chakra Petch Medium"/>
              <a:sym typeface="Chakra Petch Medium"/>
            </a:endParaRPr>
          </a:p>
          <a:p>
            <a:pPr marL="182880" lvl="0" indent="-232409" algn="l" rtl="0">
              <a:spcBef>
                <a:spcPts val="1200"/>
              </a:spcBef>
              <a:spcAft>
                <a:spcPts val="0"/>
              </a:spcAft>
              <a:buClr>
                <a:schemeClr val="dk1"/>
              </a:buClr>
              <a:buSzPts val="1500"/>
              <a:buFont typeface="Fira Code"/>
              <a:buChar char="●"/>
            </a:pPr>
            <a:r>
              <a:rPr lang="en" sz="1500">
                <a:uFill>
                  <a:noFill/>
                </a:uFill>
                <a:hlinkClick r:id="rId3"/>
              </a:rPr>
              <a:t>Laptop Free</a:t>
            </a:r>
            <a:endParaRPr sz="1500"/>
          </a:p>
          <a:p>
            <a:pPr marL="182880" lvl="0" indent="-232409" algn="l" rtl="0">
              <a:spcBef>
                <a:spcPts val="0"/>
              </a:spcBef>
              <a:spcAft>
                <a:spcPts val="0"/>
              </a:spcAft>
              <a:buClr>
                <a:schemeClr val="dk1"/>
              </a:buClr>
              <a:buSzPts val="1500"/>
              <a:buFont typeface="Fira Code"/>
              <a:buChar char="●"/>
            </a:pPr>
            <a:r>
              <a:rPr lang="en" sz="1500">
                <a:uFill>
                  <a:noFill/>
                </a:uFill>
                <a:hlinkClick r:id="rId4"/>
              </a:rPr>
              <a:t>White keyboard of modern laptop</a:t>
            </a:r>
            <a:endParaRPr sz="1500"/>
          </a:p>
          <a:p>
            <a:pPr marL="182880" lvl="0" indent="-232409" algn="l" rtl="0">
              <a:spcBef>
                <a:spcPts val="0"/>
              </a:spcBef>
              <a:spcAft>
                <a:spcPts val="0"/>
              </a:spcAft>
              <a:buClr>
                <a:schemeClr val="dk1"/>
              </a:buClr>
              <a:buSzPts val="1500"/>
              <a:buFont typeface="Fira Code"/>
              <a:buChar char="●"/>
            </a:pPr>
            <a:r>
              <a:rPr lang="en" sz="1500">
                <a:uFill>
                  <a:noFill/>
                </a:uFill>
                <a:hlinkClick r:id="rId5"/>
              </a:rPr>
              <a:t>Medium shot colleagues back to office</a:t>
            </a:r>
            <a:endParaRPr sz="1500"/>
          </a:p>
        </p:txBody>
      </p:sp>
      <p:sp>
        <p:nvSpPr>
          <p:cNvPr id="2400" name="Google Shape;2400;p73"/>
          <p:cNvSpPr txBox="1">
            <a:spLocks noGrp="1"/>
          </p:cNvSpPr>
          <p:nvPr>
            <p:ph type="subTitle" idx="2"/>
          </p:nvPr>
        </p:nvSpPr>
        <p:spPr>
          <a:xfrm>
            <a:off x="4689400" y="1134125"/>
            <a:ext cx="3739500" cy="347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2500">
                <a:latin typeface="Chakra Petch Medium"/>
                <a:ea typeface="Chakra Petch Medium"/>
                <a:cs typeface="Chakra Petch Medium"/>
                <a:sym typeface="Chakra Petch Medium"/>
              </a:rPr>
              <a:t>Vectors</a:t>
            </a:r>
            <a:endParaRPr sz="2500">
              <a:latin typeface="Chakra Petch Medium"/>
              <a:ea typeface="Chakra Petch Medium"/>
              <a:cs typeface="Chakra Petch Medium"/>
              <a:sym typeface="Chakra Petch Medium"/>
            </a:endParaRPr>
          </a:p>
          <a:p>
            <a:pPr marL="182880" lvl="0" indent="-232409" algn="l" rtl="0">
              <a:spcBef>
                <a:spcPts val="1200"/>
              </a:spcBef>
              <a:spcAft>
                <a:spcPts val="0"/>
              </a:spcAft>
              <a:buClr>
                <a:schemeClr val="dk1"/>
              </a:buClr>
              <a:buSzPts val="1500"/>
              <a:buFont typeface="Fira Code"/>
              <a:buChar char="●"/>
            </a:pPr>
            <a:r>
              <a:rPr lang="en" sz="1500">
                <a:uFill>
                  <a:noFill/>
                </a:uFill>
                <a:hlinkClick r:id="rId6"/>
              </a:rPr>
              <a:t>Set of white speech bubbles in pixel art style</a:t>
            </a:r>
            <a:endParaRPr sz="1500"/>
          </a:p>
          <a:p>
            <a:pPr marL="182880" lvl="0" indent="-232409" algn="l" rtl="0">
              <a:spcBef>
                <a:spcPts val="0"/>
              </a:spcBef>
              <a:spcAft>
                <a:spcPts val="0"/>
              </a:spcAft>
              <a:buClr>
                <a:schemeClr val="dk1"/>
              </a:buClr>
              <a:buSzPts val="1500"/>
              <a:buFont typeface="Fira Code"/>
              <a:buChar char="●"/>
            </a:pPr>
            <a:r>
              <a:rPr lang="en" sz="1500">
                <a:uFill>
                  <a:noFill/>
                </a:uFill>
                <a:hlinkClick r:id="rId7"/>
              </a:rPr>
              <a:t>Pixel gaming youtube channel art</a:t>
            </a:r>
            <a:endParaRPr sz="1500"/>
          </a:p>
          <a:p>
            <a:pPr marL="182880" lvl="0" indent="-232409" algn="l" rtl="0">
              <a:spcBef>
                <a:spcPts val="0"/>
              </a:spcBef>
              <a:spcAft>
                <a:spcPts val="0"/>
              </a:spcAft>
              <a:buClr>
                <a:schemeClr val="dk1"/>
              </a:buClr>
              <a:buSzPts val="1500"/>
              <a:buFont typeface="Fira Code"/>
              <a:buChar char="●"/>
            </a:pPr>
            <a:r>
              <a:rPr lang="en" sz="1500">
                <a:uFill>
                  <a:noFill/>
                </a:uFill>
                <a:hlinkClick r:id="rId8"/>
              </a:rPr>
              <a:t>Pixel mouse cursors pointer, arrow and wait</a:t>
            </a:r>
            <a:endParaRPr sz="1500"/>
          </a:p>
          <a:p>
            <a:pPr marL="182880" lvl="0" indent="-232409" algn="l" rtl="0">
              <a:spcBef>
                <a:spcPts val="0"/>
              </a:spcBef>
              <a:spcAft>
                <a:spcPts val="0"/>
              </a:spcAft>
              <a:buClr>
                <a:schemeClr val="dk1"/>
              </a:buClr>
              <a:buSzPts val="1500"/>
              <a:buFont typeface="Fira Code"/>
              <a:buChar char="●"/>
            </a:pPr>
            <a:r>
              <a:rPr lang="en" sz="1500">
                <a:uFill>
                  <a:noFill/>
                </a:uFill>
                <a:hlinkClick r:id="rId9"/>
              </a:rPr>
              <a:t>Vector pixel mouse cursors over white</a:t>
            </a:r>
            <a:endParaRPr sz="1500"/>
          </a:p>
          <a:p>
            <a:pPr marL="182880" lvl="0" indent="-232409" algn="l" rtl="0">
              <a:spcBef>
                <a:spcPts val="0"/>
              </a:spcBef>
              <a:spcAft>
                <a:spcPts val="0"/>
              </a:spcAft>
              <a:buClr>
                <a:schemeClr val="dk1"/>
              </a:buClr>
              <a:buSzPts val="1500"/>
              <a:buFont typeface="Fira Code"/>
              <a:buChar char="●"/>
            </a:pPr>
            <a:r>
              <a:rPr lang="en" sz="1500">
                <a:uFill>
                  <a:noFill/>
                </a:uFill>
                <a:hlinkClick r:id="rId9"/>
              </a:rPr>
              <a:t>Vector pixel mouse cursors over white</a:t>
            </a:r>
            <a:endParaRPr sz="150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404"/>
        <p:cNvGrpSpPr/>
        <p:nvPr/>
      </p:nvGrpSpPr>
      <p:grpSpPr>
        <a:xfrm>
          <a:off x="0" y="0"/>
          <a:ext cx="0" cy="0"/>
          <a:chOff x="0" y="0"/>
          <a:chExt cx="0" cy="0"/>
        </a:xfrm>
      </p:grpSpPr>
      <p:sp>
        <p:nvSpPr>
          <p:cNvPr id="2405" name="Google Shape;2405;p7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406" name="Google Shape;2406;p7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407" name="Google Shape;2407;p74"/>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411"/>
        <p:cNvGrpSpPr/>
        <p:nvPr/>
      </p:nvGrpSpPr>
      <p:grpSpPr>
        <a:xfrm>
          <a:off x="0" y="0"/>
          <a:ext cx="0" cy="0"/>
          <a:chOff x="0" y="0"/>
          <a:chExt cx="0" cy="0"/>
        </a:xfrm>
      </p:grpSpPr>
      <p:sp>
        <p:nvSpPr>
          <p:cNvPr id="2412" name="Google Shape;2412;p75"/>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900" b="1" u="sng">
                <a:solidFill>
                  <a:schemeClr val="hlink"/>
                </a:solidFill>
              </a:rPr>
              <a:t>S</a:t>
            </a:r>
            <a:r>
              <a:rPr lang="en" sz="1000" b="1" u="sng">
                <a:solidFill>
                  <a:schemeClr val="hlink"/>
                </a:solidFill>
                <a:hlinkClick r:id="rId3"/>
              </a:rPr>
              <a:t>lidesgo</a:t>
            </a:r>
            <a:r>
              <a:rPr lang="en" sz="1000">
                <a:solidFill>
                  <a:schemeClr val="lt1"/>
                </a:solidFill>
              </a:rPr>
              <a:t> or keeping the "</a:t>
            </a:r>
            <a:r>
              <a:rPr lang="en" sz="1000" b="1" u="sng">
                <a:solidFill>
                  <a:srgbClr val="869FB2"/>
                </a:solidFill>
                <a:hlinkClick r:id="rId4" action="ppaction://hlinksldjump">
                  <a:extLst>
                    <a:ext uri="{A12FA001-AC4F-418D-AE19-62706E023703}">
                      <ahyp:hlinkClr xmlns:ahyp="http://schemas.microsoft.com/office/drawing/2018/hyperlinkcolor" val="tx"/>
                    </a:ext>
                  </a:extLst>
                </a:hlinkClick>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2413" name="Google Shape;2413;p75"/>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414" name="Google Shape;2414;p7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418"/>
        <p:cNvGrpSpPr/>
        <p:nvPr/>
      </p:nvGrpSpPr>
      <p:grpSpPr>
        <a:xfrm>
          <a:off x="0" y="0"/>
          <a:ext cx="0" cy="0"/>
          <a:chOff x="0" y="0"/>
          <a:chExt cx="0" cy="0"/>
        </a:xfrm>
      </p:grpSpPr>
      <p:sp>
        <p:nvSpPr>
          <p:cNvPr id="2419" name="Google Shape;2419;p76"/>
          <p:cNvSpPr txBox="1">
            <a:spLocks noGrp="1"/>
          </p:cNvSpPr>
          <p:nvPr>
            <p:ph type="body" idx="4294967295"/>
          </p:nvPr>
        </p:nvSpPr>
        <p:spPr>
          <a:xfrm>
            <a:off x="1068100" y="1087849"/>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This presentation has been made using the following fonts:</a:t>
            </a:r>
            <a:endParaRPr>
              <a:solidFill>
                <a:srgbClr val="FFFFFF"/>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2420" name="Google Shape;2420;p76"/>
          <p:cNvSpPr txBox="1">
            <a:spLocks noGrp="1"/>
          </p:cNvSpPr>
          <p:nvPr>
            <p:ph type="body" idx="4294967295"/>
          </p:nvPr>
        </p:nvSpPr>
        <p:spPr>
          <a:xfrm>
            <a:off x="1068100" y="1610422"/>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Chakra Petch</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https://fonts.google.com/specimen/Chakra+Petch</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Fira Code</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https://fonts.google.com/specimen/Fira+Code)</a:t>
            </a:r>
            <a:endParaRPr>
              <a:solidFill>
                <a:schemeClr val="lt1"/>
              </a:solidFill>
              <a:latin typeface="Arial"/>
              <a:ea typeface="Arial"/>
              <a:cs typeface="Arial"/>
              <a:sym typeface="Arial"/>
            </a:endParaRPr>
          </a:p>
        </p:txBody>
      </p:sp>
      <p:sp>
        <p:nvSpPr>
          <p:cNvPr id="2421" name="Google Shape;2421;p76"/>
          <p:cNvSpPr/>
          <p:nvPr/>
        </p:nvSpPr>
        <p:spPr>
          <a:xfrm>
            <a:off x="2583563" y="2988225"/>
            <a:ext cx="791400" cy="754200"/>
          </a:xfrm>
          <a:prstGeom prst="roundRect">
            <a:avLst>
              <a:gd name="adj" fmla="val 16667"/>
            </a:avLst>
          </a:prstGeom>
          <a:solidFill>
            <a:schemeClr val="dk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6"/>
          <p:cNvSpPr/>
          <p:nvPr/>
        </p:nvSpPr>
        <p:spPr>
          <a:xfrm>
            <a:off x="3645382" y="298822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6"/>
          <p:cNvSpPr/>
          <p:nvPr/>
        </p:nvSpPr>
        <p:spPr>
          <a:xfrm>
            <a:off x="4707202" y="2988225"/>
            <a:ext cx="791400" cy="754200"/>
          </a:xfrm>
          <a:prstGeom prst="roundRect">
            <a:avLst>
              <a:gd name="adj" fmla="val 16667"/>
            </a:avLst>
          </a:prstGeom>
          <a:solidFill>
            <a:srgbClr val="66666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6"/>
          <p:cNvSpPr txBox="1"/>
          <p:nvPr/>
        </p:nvSpPr>
        <p:spPr>
          <a:xfrm>
            <a:off x="258356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2425" name="Google Shape;2425;p76"/>
          <p:cNvSpPr txBox="1"/>
          <p:nvPr/>
        </p:nvSpPr>
        <p:spPr>
          <a:xfrm>
            <a:off x="364538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2426" name="Google Shape;2426;p76"/>
          <p:cNvSpPr txBox="1"/>
          <p:nvPr/>
        </p:nvSpPr>
        <p:spPr>
          <a:xfrm>
            <a:off x="470721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#666666</a:t>
            </a:r>
            <a:endParaRPr sz="1000">
              <a:solidFill>
                <a:srgbClr val="FFFFFF"/>
              </a:solidFill>
            </a:endParaRPr>
          </a:p>
        </p:txBody>
      </p:sp>
      <p:sp>
        <p:nvSpPr>
          <p:cNvPr id="2427" name="Google Shape;2427;p76"/>
          <p:cNvSpPr/>
          <p:nvPr/>
        </p:nvSpPr>
        <p:spPr>
          <a:xfrm>
            <a:off x="5769038" y="2988225"/>
            <a:ext cx="791400" cy="754200"/>
          </a:xfrm>
          <a:prstGeom prst="roundRect">
            <a:avLst>
              <a:gd name="adj" fmla="val 16667"/>
            </a:avLst>
          </a:prstGeom>
          <a:solidFill>
            <a:srgbClr val="B7B7B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6"/>
          <p:cNvSpPr txBox="1"/>
          <p:nvPr/>
        </p:nvSpPr>
        <p:spPr>
          <a:xfrm>
            <a:off x="576903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#b7b7b7</a:t>
            </a:r>
            <a:endParaRPr sz="1000">
              <a:solidFill>
                <a:srgbClr val="FFFFFF"/>
              </a:solidFill>
            </a:endParaRPr>
          </a:p>
        </p:txBody>
      </p:sp>
      <p:sp>
        <p:nvSpPr>
          <p:cNvPr id="2429" name="Google Shape;2429;p7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433"/>
        <p:cNvGrpSpPr/>
        <p:nvPr/>
      </p:nvGrpSpPr>
      <p:grpSpPr>
        <a:xfrm>
          <a:off x="0" y="0"/>
          <a:ext cx="0" cy="0"/>
          <a:chOff x="0" y="0"/>
          <a:chExt cx="0" cy="0"/>
        </a:xfrm>
      </p:grpSpPr>
      <p:sp>
        <p:nvSpPr>
          <p:cNvPr id="2434" name="Google Shape;2434;p77"/>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2435" name="Google Shape;2435;p77"/>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2436" name="Google Shape;2436;p77">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2437" name="Google Shape;2437;p77">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2438" name="Google Shape;2438;p77">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2439" name="Google Shape;2439;p77">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2440" name="Google Shape;2440;p77"/>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2441" name="Google Shape;2441;p77"/>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2442" name="Google Shape;2442;p77"/>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2443" name="Google Shape;2443;p77"/>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2444" name="Google Shape;2444;p77">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2445" name="Google Shape;2445;p7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449"/>
        <p:cNvGrpSpPr/>
        <p:nvPr/>
      </p:nvGrpSpPr>
      <p:grpSpPr>
        <a:xfrm>
          <a:off x="0" y="0"/>
          <a:ext cx="0" cy="0"/>
          <a:chOff x="0" y="0"/>
          <a:chExt cx="0" cy="0"/>
        </a:xfrm>
      </p:grpSpPr>
      <p:sp>
        <p:nvSpPr>
          <p:cNvPr id="2450" name="Google Shape;2450;p78"/>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2451" name="Google Shape;2451;p78"/>
          <p:cNvGrpSpPr/>
          <p:nvPr/>
        </p:nvGrpSpPr>
        <p:grpSpPr>
          <a:xfrm>
            <a:off x="5156078" y="3085736"/>
            <a:ext cx="474294" cy="551291"/>
            <a:chOff x="4727025" y="1332775"/>
            <a:chExt cx="59900" cy="69625"/>
          </a:xfrm>
        </p:grpSpPr>
        <p:sp>
          <p:nvSpPr>
            <p:cNvPr id="2452" name="Google Shape;2452;p7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4" name="Google Shape;2454;p78"/>
          <p:cNvGrpSpPr/>
          <p:nvPr/>
        </p:nvGrpSpPr>
        <p:grpSpPr>
          <a:xfrm>
            <a:off x="5769734" y="2314340"/>
            <a:ext cx="555653" cy="557031"/>
            <a:chOff x="4820425" y="1329900"/>
            <a:chExt cx="70175" cy="70350"/>
          </a:xfrm>
        </p:grpSpPr>
        <p:sp>
          <p:nvSpPr>
            <p:cNvPr id="2455" name="Google Shape;2455;p7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9" name="Google Shape;2459;p78"/>
          <p:cNvGrpSpPr/>
          <p:nvPr/>
        </p:nvGrpSpPr>
        <p:grpSpPr>
          <a:xfrm>
            <a:off x="6396103" y="2318845"/>
            <a:ext cx="582574" cy="533871"/>
            <a:chOff x="4903200" y="1331525"/>
            <a:chExt cx="73575" cy="67425"/>
          </a:xfrm>
        </p:grpSpPr>
        <p:sp>
          <p:nvSpPr>
            <p:cNvPr id="2460" name="Google Shape;2460;p7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2" name="Google Shape;2462;p78"/>
          <p:cNvGrpSpPr/>
          <p:nvPr/>
        </p:nvGrpSpPr>
        <p:grpSpPr>
          <a:xfrm>
            <a:off x="5755581" y="3078709"/>
            <a:ext cx="583960" cy="565345"/>
            <a:chOff x="4815575" y="1416800"/>
            <a:chExt cx="73750" cy="71400"/>
          </a:xfrm>
        </p:grpSpPr>
        <p:sp>
          <p:nvSpPr>
            <p:cNvPr id="2463" name="Google Shape;2463;p7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6" name="Google Shape;2466;p78"/>
          <p:cNvGrpSpPr/>
          <p:nvPr/>
        </p:nvGrpSpPr>
        <p:grpSpPr>
          <a:xfrm>
            <a:off x="6390362" y="3108896"/>
            <a:ext cx="589898" cy="504970"/>
            <a:chOff x="4902475" y="1418875"/>
            <a:chExt cx="74500" cy="63775"/>
          </a:xfrm>
        </p:grpSpPr>
        <p:sp>
          <p:nvSpPr>
            <p:cNvPr id="2467" name="Google Shape;2467;p7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9" name="Google Shape;2469;p78"/>
          <p:cNvGrpSpPr/>
          <p:nvPr/>
        </p:nvGrpSpPr>
        <p:grpSpPr>
          <a:xfrm>
            <a:off x="5765577" y="3826000"/>
            <a:ext cx="563967" cy="567127"/>
            <a:chOff x="4818100" y="1507675"/>
            <a:chExt cx="71225" cy="71625"/>
          </a:xfrm>
        </p:grpSpPr>
        <p:sp>
          <p:nvSpPr>
            <p:cNvPr id="2470" name="Google Shape;2470;p7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4" name="Google Shape;2474;p78"/>
          <p:cNvGrpSpPr/>
          <p:nvPr/>
        </p:nvGrpSpPr>
        <p:grpSpPr>
          <a:xfrm>
            <a:off x="5079075" y="3829461"/>
            <a:ext cx="628301" cy="588505"/>
            <a:chOff x="4721450" y="1509475"/>
            <a:chExt cx="79350" cy="74325"/>
          </a:xfrm>
        </p:grpSpPr>
        <p:sp>
          <p:nvSpPr>
            <p:cNvPr id="2475" name="Google Shape;2475;p7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9" name="Google Shape;2479;p78"/>
          <p:cNvGrpSpPr/>
          <p:nvPr/>
        </p:nvGrpSpPr>
        <p:grpSpPr>
          <a:xfrm>
            <a:off x="6424608" y="3814027"/>
            <a:ext cx="557038" cy="562772"/>
            <a:chOff x="4906800" y="1507500"/>
            <a:chExt cx="70350" cy="71075"/>
          </a:xfrm>
        </p:grpSpPr>
        <p:sp>
          <p:nvSpPr>
            <p:cNvPr id="2480" name="Google Shape;2480;p7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5" name="Google Shape;2485;p78"/>
          <p:cNvGrpSpPr/>
          <p:nvPr/>
        </p:nvGrpSpPr>
        <p:grpSpPr>
          <a:xfrm>
            <a:off x="4462216" y="2340963"/>
            <a:ext cx="517934" cy="517934"/>
            <a:chOff x="3736598" y="2170606"/>
            <a:chExt cx="404889" cy="404889"/>
          </a:xfrm>
        </p:grpSpPr>
        <p:sp>
          <p:nvSpPr>
            <p:cNvPr id="2486" name="Google Shape;2486;p7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0" name="Google Shape;2490;p78"/>
          <p:cNvGrpSpPr/>
          <p:nvPr/>
        </p:nvGrpSpPr>
        <p:grpSpPr>
          <a:xfrm>
            <a:off x="3729277" y="2341061"/>
            <a:ext cx="586986" cy="517740"/>
            <a:chOff x="3161917" y="2170682"/>
            <a:chExt cx="458870" cy="404737"/>
          </a:xfrm>
        </p:grpSpPr>
        <p:sp>
          <p:nvSpPr>
            <p:cNvPr id="2491" name="Google Shape;2491;p7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 name="Google Shape;2494;p78"/>
          <p:cNvGrpSpPr/>
          <p:nvPr/>
        </p:nvGrpSpPr>
        <p:grpSpPr>
          <a:xfrm>
            <a:off x="3752299" y="3102400"/>
            <a:ext cx="540943" cy="517963"/>
            <a:chOff x="3179914" y="2889488"/>
            <a:chExt cx="422876" cy="404911"/>
          </a:xfrm>
        </p:grpSpPr>
        <p:sp>
          <p:nvSpPr>
            <p:cNvPr id="2495" name="Google Shape;2495;p7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1" name="Google Shape;2501;p78"/>
          <p:cNvGrpSpPr/>
          <p:nvPr/>
        </p:nvGrpSpPr>
        <p:grpSpPr>
          <a:xfrm>
            <a:off x="4453093" y="3102358"/>
            <a:ext cx="536180" cy="518047"/>
            <a:chOff x="3729467" y="2889422"/>
            <a:chExt cx="419153" cy="404977"/>
          </a:xfrm>
        </p:grpSpPr>
        <p:sp>
          <p:nvSpPr>
            <p:cNvPr id="2502" name="Google Shape;2502;p7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9" name="Google Shape;2509;p78"/>
          <p:cNvGrpSpPr/>
          <p:nvPr/>
        </p:nvGrpSpPr>
        <p:grpSpPr>
          <a:xfrm>
            <a:off x="1990126" y="3445787"/>
            <a:ext cx="965351" cy="134611"/>
            <a:chOff x="4411970" y="2962952"/>
            <a:chExt cx="706544" cy="104212"/>
          </a:xfrm>
        </p:grpSpPr>
        <p:sp>
          <p:nvSpPr>
            <p:cNvPr id="2510" name="Google Shape;2510;p7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4" name="Google Shape;2514;p78"/>
          <p:cNvGrpSpPr/>
          <p:nvPr/>
        </p:nvGrpSpPr>
        <p:grpSpPr>
          <a:xfrm>
            <a:off x="1990126" y="3041077"/>
            <a:ext cx="960158" cy="289172"/>
            <a:chOff x="4411970" y="2726085"/>
            <a:chExt cx="643107" cy="193659"/>
          </a:xfrm>
        </p:grpSpPr>
        <p:sp>
          <p:nvSpPr>
            <p:cNvPr id="2515" name="Google Shape;2515;p7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8" name="Google Shape;2518;p78"/>
          <p:cNvGrpSpPr/>
          <p:nvPr/>
        </p:nvGrpSpPr>
        <p:grpSpPr>
          <a:xfrm>
            <a:off x="998624" y="3295400"/>
            <a:ext cx="811503" cy="252584"/>
            <a:chOff x="4411970" y="4340222"/>
            <a:chExt cx="779467" cy="242683"/>
          </a:xfrm>
        </p:grpSpPr>
        <p:sp>
          <p:nvSpPr>
            <p:cNvPr id="2519" name="Google Shape;2519;p7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2" name="Google Shape;2522;p78"/>
          <p:cNvGrpSpPr/>
          <p:nvPr/>
        </p:nvGrpSpPr>
        <p:grpSpPr>
          <a:xfrm>
            <a:off x="1990126" y="2709308"/>
            <a:ext cx="965160" cy="216230"/>
            <a:chOff x="4411970" y="2468674"/>
            <a:chExt cx="747317" cy="167425"/>
          </a:xfrm>
        </p:grpSpPr>
        <p:sp>
          <p:nvSpPr>
            <p:cNvPr id="2523" name="Google Shape;2523;p7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5" name="Google Shape;2525;p78"/>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6" name="Google Shape;2526;p78"/>
          <p:cNvGrpSpPr/>
          <p:nvPr/>
        </p:nvGrpSpPr>
        <p:grpSpPr>
          <a:xfrm>
            <a:off x="997692" y="2334687"/>
            <a:ext cx="1959041" cy="208784"/>
            <a:chOff x="6336019" y="3733725"/>
            <a:chExt cx="2566206" cy="351310"/>
          </a:xfrm>
        </p:grpSpPr>
        <p:sp>
          <p:nvSpPr>
            <p:cNvPr id="2527" name="Google Shape;2527;p7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1" name="Google Shape;2531;p78"/>
          <p:cNvGrpSpPr/>
          <p:nvPr/>
        </p:nvGrpSpPr>
        <p:grpSpPr>
          <a:xfrm>
            <a:off x="1990126" y="3950602"/>
            <a:ext cx="946551" cy="153200"/>
            <a:chOff x="4404545" y="3301592"/>
            <a:chExt cx="782403" cy="129272"/>
          </a:xfrm>
        </p:grpSpPr>
        <p:sp>
          <p:nvSpPr>
            <p:cNvPr id="2532" name="Google Shape;2532;p7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4" name="Google Shape;2534;p78"/>
          <p:cNvGrpSpPr/>
          <p:nvPr/>
        </p:nvGrpSpPr>
        <p:grpSpPr>
          <a:xfrm>
            <a:off x="1990126" y="3695937"/>
            <a:ext cx="962257" cy="139127"/>
            <a:chOff x="4411970" y="3131459"/>
            <a:chExt cx="710520" cy="117397"/>
          </a:xfrm>
        </p:grpSpPr>
        <p:sp>
          <p:nvSpPr>
            <p:cNvPr id="2535" name="Google Shape;2535;p7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7" name="Google Shape;2537;p78"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8" name="Google Shape;2538;p78"/>
          <p:cNvGrpSpPr/>
          <p:nvPr/>
        </p:nvGrpSpPr>
        <p:grpSpPr>
          <a:xfrm>
            <a:off x="990271" y="3621603"/>
            <a:ext cx="823838" cy="458988"/>
            <a:chOff x="4411970" y="1801825"/>
            <a:chExt cx="734586" cy="409262"/>
          </a:xfrm>
        </p:grpSpPr>
        <p:sp>
          <p:nvSpPr>
            <p:cNvPr id="2539" name="Google Shape;2539;p7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1" name="Google Shape;2541;p78"/>
          <p:cNvGrpSpPr/>
          <p:nvPr/>
        </p:nvGrpSpPr>
        <p:grpSpPr>
          <a:xfrm>
            <a:off x="3095243" y="2339173"/>
            <a:ext cx="521514" cy="521514"/>
            <a:chOff x="5681300" y="2527788"/>
            <a:chExt cx="805800" cy="805800"/>
          </a:xfrm>
        </p:grpSpPr>
        <p:sp>
          <p:nvSpPr>
            <p:cNvPr id="2542" name="Google Shape;2542;p7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4" name="Google Shape;2544;p78"/>
          <p:cNvGrpSpPr/>
          <p:nvPr/>
        </p:nvGrpSpPr>
        <p:grpSpPr>
          <a:xfrm>
            <a:off x="3089483" y="3094865"/>
            <a:ext cx="533033" cy="533033"/>
            <a:chOff x="4049800" y="640400"/>
            <a:chExt cx="858900" cy="858900"/>
          </a:xfrm>
        </p:grpSpPr>
        <p:sp>
          <p:nvSpPr>
            <p:cNvPr id="2545" name="Google Shape;2545;p7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7" name="Google Shape;2547;p78"/>
          <p:cNvGrpSpPr/>
          <p:nvPr/>
        </p:nvGrpSpPr>
        <p:grpSpPr>
          <a:xfrm>
            <a:off x="3014966" y="3772543"/>
            <a:ext cx="682068" cy="682068"/>
            <a:chOff x="5080188" y="927900"/>
            <a:chExt cx="961200" cy="961200"/>
          </a:xfrm>
        </p:grpSpPr>
        <p:sp>
          <p:nvSpPr>
            <p:cNvPr id="2548" name="Google Shape;2548;p7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6" name="Google Shape;2556;p78"/>
          <p:cNvGrpSpPr/>
          <p:nvPr/>
        </p:nvGrpSpPr>
        <p:grpSpPr>
          <a:xfrm>
            <a:off x="4478465" y="3869234"/>
            <a:ext cx="505650" cy="504006"/>
            <a:chOff x="6039282" y="1042577"/>
            <a:chExt cx="734315" cy="731929"/>
          </a:xfrm>
        </p:grpSpPr>
        <p:sp>
          <p:nvSpPr>
            <p:cNvPr id="2557" name="Google Shape;2557;p7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8" name="Google Shape;2578;p78"/>
          <p:cNvGrpSpPr/>
          <p:nvPr/>
        </p:nvGrpSpPr>
        <p:grpSpPr>
          <a:xfrm>
            <a:off x="5091067" y="2298862"/>
            <a:ext cx="567744" cy="602136"/>
            <a:chOff x="1825800" y="1651625"/>
            <a:chExt cx="539989" cy="571775"/>
          </a:xfrm>
        </p:grpSpPr>
        <p:sp>
          <p:nvSpPr>
            <p:cNvPr id="2579" name="Google Shape;2579;p7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3" name="Google Shape;2583;p78"/>
          <p:cNvGrpSpPr/>
          <p:nvPr/>
        </p:nvGrpSpPr>
        <p:grpSpPr>
          <a:xfrm>
            <a:off x="3765995" y="3855579"/>
            <a:ext cx="508123" cy="507955"/>
            <a:chOff x="1897577" y="2802432"/>
            <a:chExt cx="492176" cy="492014"/>
          </a:xfrm>
        </p:grpSpPr>
        <p:sp>
          <p:nvSpPr>
            <p:cNvPr id="2584" name="Google Shape;2584;p7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6" name="Google Shape;2596;p78"/>
          <p:cNvGrpSpPr/>
          <p:nvPr/>
        </p:nvGrpSpPr>
        <p:grpSpPr>
          <a:xfrm>
            <a:off x="997525" y="4169123"/>
            <a:ext cx="809227" cy="200842"/>
            <a:chOff x="2013045" y="4813233"/>
            <a:chExt cx="921986" cy="228854"/>
          </a:xfrm>
        </p:grpSpPr>
        <p:sp>
          <p:nvSpPr>
            <p:cNvPr id="2597" name="Google Shape;2597;p7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9" name="Google Shape;2599;p78"/>
          <p:cNvGrpSpPr/>
          <p:nvPr/>
        </p:nvGrpSpPr>
        <p:grpSpPr>
          <a:xfrm>
            <a:off x="1005985" y="2656004"/>
            <a:ext cx="792421" cy="269941"/>
            <a:chOff x="1046767" y="4756633"/>
            <a:chExt cx="859646" cy="292841"/>
          </a:xfrm>
        </p:grpSpPr>
        <p:sp>
          <p:nvSpPr>
            <p:cNvPr id="2600" name="Google Shape;2600;p7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3" name="Google Shape;2603;p78"/>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8"/>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8"/>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8"/>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7" name="Google Shape;2607;p78"/>
          <p:cNvGrpSpPr/>
          <p:nvPr/>
        </p:nvGrpSpPr>
        <p:grpSpPr>
          <a:xfrm>
            <a:off x="7141841" y="2550562"/>
            <a:ext cx="166473" cy="141497"/>
            <a:chOff x="4660325" y="1866850"/>
            <a:chExt cx="68350" cy="58100"/>
          </a:xfrm>
        </p:grpSpPr>
        <p:sp>
          <p:nvSpPr>
            <p:cNvPr id="2608" name="Google Shape;2608;p7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0" name="Google Shape;2610;p78"/>
          <p:cNvGrpSpPr/>
          <p:nvPr/>
        </p:nvGrpSpPr>
        <p:grpSpPr>
          <a:xfrm>
            <a:off x="7451186" y="2576286"/>
            <a:ext cx="162515" cy="90049"/>
            <a:chOff x="4791775" y="1877500"/>
            <a:chExt cx="66725" cy="36975"/>
          </a:xfrm>
        </p:grpSpPr>
        <p:sp>
          <p:nvSpPr>
            <p:cNvPr id="2611" name="Google Shape;2611;p7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3" name="Google Shape;2613;p78"/>
          <p:cNvGrpSpPr/>
          <p:nvPr/>
        </p:nvGrpSpPr>
        <p:grpSpPr>
          <a:xfrm>
            <a:off x="7772899" y="2576286"/>
            <a:ext cx="144979" cy="90049"/>
            <a:chOff x="4923925" y="1877500"/>
            <a:chExt cx="59525" cy="36975"/>
          </a:xfrm>
        </p:grpSpPr>
        <p:sp>
          <p:nvSpPr>
            <p:cNvPr id="2614" name="Google Shape;2614;p7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6" name="Google Shape;2616;p78"/>
          <p:cNvGrpSpPr/>
          <p:nvPr/>
        </p:nvGrpSpPr>
        <p:grpSpPr>
          <a:xfrm>
            <a:off x="8067390" y="2558477"/>
            <a:ext cx="141447" cy="125667"/>
            <a:chOff x="5058450" y="1870100"/>
            <a:chExt cx="58075" cy="51600"/>
          </a:xfrm>
        </p:grpSpPr>
        <p:sp>
          <p:nvSpPr>
            <p:cNvPr id="2617" name="Google Shape;2617;p7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9" name="Google Shape;2619;p78"/>
          <p:cNvGrpSpPr/>
          <p:nvPr/>
        </p:nvGrpSpPr>
        <p:grpSpPr>
          <a:xfrm>
            <a:off x="7481905" y="2980885"/>
            <a:ext cx="101077" cy="107645"/>
            <a:chOff x="4811425" y="2065025"/>
            <a:chExt cx="41500" cy="44200"/>
          </a:xfrm>
        </p:grpSpPr>
        <p:sp>
          <p:nvSpPr>
            <p:cNvPr id="2620" name="Google Shape;2620;p7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2" name="Google Shape;2622;p78"/>
          <p:cNvGrpSpPr/>
          <p:nvPr/>
        </p:nvGrpSpPr>
        <p:grpSpPr>
          <a:xfrm>
            <a:off x="7774342" y="2981098"/>
            <a:ext cx="120867" cy="107218"/>
            <a:chOff x="4929875" y="2065025"/>
            <a:chExt cx="49625" cy="44025"/>
          </a:xfrm>
        </p:grpSpPr>
        <p:sp>
          <p:nvSpPr>
            <p:cNvPr id="2623" name="Google Shape;2623;p7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5" name="Google Shape;2625;p78"/>
          <p:cNvGrpSpPr/>
          <p:nvPr/>
        </p:nvGrpSpPr>
        <p:grpSpPr>
          <a:xfrm>
            <a:off x="8103011" y="2984112"/>
            <a:ext cx="70206" cy="101191"/>
            <a:chOff x="5083925" y="2066350"/>
            <a:chExt cx="28825" cy="41550"/>
          </a:xfrm>
        </p:grpSpPr>
        <p:sp>
          <p:nvSpPr>
            <p:cNvPr id="2626" name="Google Shape;2626;p7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8" name="Google Shape;2628;p78"/>
          <p:cNvGrpSpPr/>
          <p:nvPr/>
        </p:nvGrpSpPr>
        <p:grpSpPr>
          <a:xfrm>
            <a:off x="7134565" y="2999759"/>
            <a:ext cx="181026" cy="69896"/>
            <a:chOff x="4659775" y="2072775"/>
            <a:chExt cx="74325" cy="28700"/>
          </a:xfrm>
        </p:grpSpPr>
        <p:sp>
          <p:nvSpPr>
            <p:cNvPr id="2629" name="Google Shape;2629;p7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2" name="Google Shape;2632;p78"/>
          <p:cNvGrpSpPr/>
          <p:nvPr/>
        </p:nvGrpSpPr>
        <p:grpSpPr>
          <a:xfrm>
            <a:off x="8054421" y="2790324"/>
            <a:ext cx="167387" cy="89197"/>
            <a:chOff x="4662475" y="1976500"/>
            <a:chExt cx="68725" cy="36625"/>
          </a:xfrm>
        </p:grpSpPr>
        <p:sp>
          <p:nvSpPr>
            <p:cNvPr id="2633" name="Google Shape;2633;p7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6" name="Google Shape;2636;p78"/>
          <p:cNvGrpSpPr/>
          <p:nvPr/>
        </p:nvGrpSpPr>
        <p:grpSpPr>
          <a:xfrm>
            <a:off x="7751326" y="2793764"/>
            <a:ext cx="166899" cy="82317"/>
            <a:chOff x="4920150" y="1977875"/>
            <a:chExt cx="68525" cy="33800"/>
          </a:xfrm>
        </p:grpSpPr>
        <p:sp>
          <p:nvSpPr>
            <p:cNvPr id="2637" name="Google Shape;2637;p7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0" name="Google Shape;2640;p78"/>
          <p:cNvGrpSpPr/>
          <p:nvPr/>
        </p:nvGrpSpPr>
        <p:grpSpPr>
          <a:xfrm>
            <a:off x="7162483" y="3197682"/>
            <a:ext cx="125190" cy="127859"/>
            <a:chOff x="4676550" y="2160575"/>
            <a:chExt cx="51400" cy="52500"/>
          </a:xfrm>
        </p:grpSpPr>
        <p:sp>
          <p:nvSpPr>
            <p:cNvPr id="2641" name="Google Shape;2641;p7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4" name="Google Shape;2644;p78"/>
          <p:cNvGrpSpPr/>
          <p:nvPr/>
        </p:nvGrpSpPr>
        <p:grpSpPr>
          <a:xfrm>
            <a:off x="7459741" y="3204714"/>
            <a:ext cx="145405" cy="113794"/>
            <a:chOff x="4768325" y="2163475"/>
            <a:chExt cx="59700" cy="46725"/>
          </a:xfrm>
        </p:grpSpPr>
        <p:sp>
          <p:nvSpPr>
            <p:cNvPr id="2645" name="Google Shape;2645;p7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7" name="Google Shape;2647;p78"/>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8"/>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8"/>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8"/>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8"/>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8"/>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3" name="Google Shape;2653;p78"/>
          <p:cNvGrpSpPr/>
          <p:nvPr/>
        </p:nvGrpSpPr>
        <p:grpSpPr>
          <a:xfrm>
            <a:off x="7476059" y="3459808"/>
            <a:ext cx="112768" cy="106853"/>
            <a:chOff x="4768575" y="2253950"/>
            <a:chExt cx="46300" cy="43875"/>
          </a:xfrm>
        </p:grpSpPr>
        <p:sp>
          <p:nvSpPr>
            <p:cNvPr id="2654" name="Google Shape;2654;p7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 name="Google Shape;2656;p78"/>
          <p:cNvGrpSpPr/>
          <p:nvPr/>
        </p:nvGrpSpPr>
        <p:grpSpPr>
          <a:xfrm>
            <a:off x="7775682" y="3948834"/>
            <a:ext cx="118187" cy="146246"/>
            <a:chOff x="4960900" y="2433225"/>
            <a:chExt cx="48525" cy="60050"/>
          </a:xfrm>
        </p:grpSpPr>
        <p:sp>
          <p:nvSpPr>
            <p:cNvPr id="2657" name="Google Shape;2657;p7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 name="Google Shape;2659;p78"/>
          <p:cNvGrpSpPr/>
          <p:nvPr/>
        </p:nvGrpSpPr>
        <p:grpSpPr>
          <a:xfrm>
            <a:off x="7464247" y="4212895"/>
            <a:ext cx="136394" cy="143810"/>
            <a:chOff x="4854075" y="2527625"/>
            <a:chExt cx="56000" cy="59050"/>
          </a:xfrm>
        </p:grpSpPr>
        <p:sp>
          <p:nvSpPr>
            <p:cNvPr id="2660" name="Google Shape;2660;p7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2" name="Google Shape;2662;p78"/>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8"/>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8"/>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5" name="Google Shape;2665;p78"/>
          <p:cNvGrpSpPr/>
          <p:nvPr/>
        </p:nvGrpSpPr>
        <p:grpSpPr>
          <a:xfrm>
            <a:off x="8088458" y="3676639"/>
            <a:ext cx="99312" cy="160797"/>
            <a:chOff x="5059700" y="2334775"/>
            <a:chExt cx="40775" cy="66025"/>
          </a:xfrm>
        </p:grpSpPr>
        <p:sp>
          <p:nvSpPr>
            <p:cNvPr id="2666" name="Google Shape;2666;p7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5" name="Google Shape;2675;p78"/>
          <p:cNvGrpSpPr/>
          <p:nvPr/>
        </p:nvGrpSpPr>
        <p:grpSpPr>
          <a:xfrm>
            <a:off x="8045622" y="3941771"/>
            <a:ext cx="184984" cy="160371"/>
            <a:chOff x="5037700" y="2430325"/>
            <a:chExt cx="75950" cy="65850"/>
          </a:xfrm>
        </p:grpSpPr>
        <p:sp>
          <p:nvSpPr>
            <p:cNvPr id="2676" name="Google Shape;2676;p7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8" name="Google Shape;2678;p78"/>
          <p:cNvGrpSpPr/>
          <p:nvPr/>
        </p:nvGrpSpPr>
        <p:grpSpPr>
          <a:xfrm>
            <a:off x="7465128" y="3708223"/>
            <a:ext cx="173014" cy="97629"/>
            <a:chOff x="4756975" y="2341800"/>
            <a:chExt cx="91975" cy="51925"/>
          </a:xfrm>
        </p:grpSpPr>
        <p:sp>
          <p:nvSpPr>
            <p:cNvPr id="2679" name="Google Shape;2679;p7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9" name="Google Shape;2699;p78"/>
          <p:cNvGrpSpPr/>
          <p:nvPr/>
        </p:nvGrpSpPr>
        <p:grpSpPr>
          <a:xfrm>
            <a:off x="7732065" y="4196920"/>
            <a:ext cx="212497" cy="175761"/>
            <a:chOff x="4943575" y="2516350"/>
            <a:chExt cx="98675" cy="81700"/>
          </a:xfrm>
        </p:grpSpPr>
        <p:sp>
          <p:nvSpPr>
            <p:cNvPr id="2700" name="Google Shape;2700;p7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8" name="Google Shape;2778;p78"/>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8"/>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8"/>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8"/>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Shape 2786"/>
        <p:cNvGrpSpPr/>
        <p:nvPr/>
      </p:nvGrpSpPr>
      <p:grpSpPr>
        <a:xfrm>
          <a:off x="0" y="0"/>
          <a:ext cx="0" cy="0"/>
          <a:chOff x="0" y="0"/>
          <a:chExt cx="0" cy="0"/>
        </a:xfrm>
      </p:grpSpPr>
      <p:grpSp>
        <p:nvGrpSpPr>
          <p:cNvPr id="2787" name="Google Shape;2787;p79"/>
          <p:cNvGrpSpPr/>
          <p:nvPr/>
        </p:nvGrpSpPr>
        <p:grpSpPr>
          <a:xfrm>
            <a:off x="719115" y="2852867"/>
            <a:ext cx="2622876" cy="1333540"/>
            <a:chOff x="238125" y="1038125"/>
            <a:chExt cx="7146800" cy="3633625"/>
          </a:xfrm>
        </p:grpSpPr>
        <p:sp>
          <p:nvSpPr>
            <p:cNvPr id="2788" name="Google Shape;2788;p7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0" name="Google Shape;4360;p79"/>
          <p:cNvGrpSpPr/>
          <p:nvPr/>
        </p:nvGrpSpPr>
        <p:grpSpPr>
          <a:xfrm>
            <a:off x="6647587" y="3567393"/>
            <a:ext cx="560636" cy="516497"/>
            <a:chOff x="6652051" y="3714143"/>
            <a:chExt cx="560636" cy="516497"/>
          </a:xfrm>
        </p:grpSpPr>
        <p:grpSp>
          <p:nvGrpSpPr>
            <p:cNvPr id="4361" name="Google Shape;4361;p79"/>
            <p:cNvGrpSpPr/>
            <p:nvPr/>
          </p:nvGrpSpPr>
          <p:grpSpPr>
            <a:xfrm>
              <a:off x="6669657" y="3716715"/>
              <a:ext cx="466768" cy="464314"/>
              <a:chOff x="3139766" y="765669"/>
              <a:chExt cx="886380" cy="881888"/>
            </a:xfrm>
          </p:grpSpPr>
          <p:grpSp>
            <p:nvGrpSpPr>
              <p:cNvPr id="4362" name="Google Shape;4362;p79"/>
              <p:cNvGrpSpPr/>
              <p:nvPr/>
            </p:nvGrpSpPr>
            <p:grpSpPr>
              <a:xfrm>
                <a:off x="3139766" y="765669"/>
                <a:ext cx="886380" cy="881888"/>
                <a:chOff x="3139766" y="765669"/>
                <a:chExt cx="886380" cy="881888"/>
              </a:xfrm>
            </p:grpSpPr>
            <p:sp>
              <p:nvSpPr>
                <p:cNvPr id="4363" name="Google Shape;4363;p7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2" name="Google Shape;4372;p7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6" name="Google Shape;4376;p7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7" name="Google Shape;4377;p79"/>
          <p:cNvGrpSpPr/>
          <p:nvPr/>
        </p:nvGrpSpPr>
        <p:grpSpPr>
          <a:xfrm>
            <a:off x="7646296" y="3047976"/>
            <a:ext cx="104231" cy="320340"/>
            <a:chOff x="7564426" y="3224343"/>
            <a:chExt cx="119985" cy="368801"/>
          </a:xfrm>
        </p:grpSpPr>
        <p:sp>
          <p:nvSpPr>
            <p:cNvPr id="4378" name="Google Shape;4378;p7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0" name="Google Shape;4380;p79"/>
          <p:cNvGrpSpPr/>
          <p:nvPr/>
        </p:nvGrpSpPr>
        <p:grpSpPr>
          <a:xfrm>
            <a:off x="7345785" y="3042077"/>
            <a:ext cx="189489" cy="332132"/>
            <a:chOff x="8370831" y="3202002"/>
            <a:chExt cx="218129" cy="382376"/>
          </a:xfrm>
        </p:grpSpPr>
        <p:sp>
          <p:nvSpPr>
            <p:cNvPr id="4381" name="Google Shape;4381;p7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3" name="Google Shape;4383;p79"/>
          <p:cNvGrpSpPr/>
          <p:nvPr/>
        </p:nvGrpSpPr>
        <p:grpSpPr>
          <a:xfrm>
            <a:off x="8069174" y="3453209"/>
            <a:ext cx="309429" cy="267000"/>
            <a:chOff x="6742064" y="3750480"/>
            <a:chExt cx="399315" cy="344560"/>
          </a:xfrm>
        </p:grpSpPr>
        <p:sp>
          <p:nvSpPr>
            <p:cNvPr id="4384" name="Google Shape;4384;p7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6" name="Google Shape;4386;p79"/>
          <p:cNvGrpSpPr/>
          <p:nvPr/>
        </p:nvGrpSpPr>
        <p:grpSpPr>
          <a:xfrm>
            <a:off x="7608193" y="3804257"/>
            <a:ext cx="180437" cy="281608"/>
            <a:chOff x="7248525" y="3739696"/>
            <a:chExt cx="230531" cy="359790"/>
          </a:xfrm>
        </p:grpSpPr>
        <p:sp>
          <p:nvSpPr>
            <p:cNvPr id="4387" name="Google Shape;4387;p7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9" name="Google Shape;4389;p79"/>
          <p:cNvGrpSpPr/>
          <p:nvPr/>
        </p:nvGrpSpPr>
        <p:grpSpPr>
          <a:xfrm>
            <a:off x="7854113" y="3447481"/>
            <a:ext cx="162896" cy="278710"/>
            <a:chOff x="7601242" y="3729267"/>
            <a:chExt cx="222566" cy="380803"/>
          </a:xfrm>
        </p:grpSpPr>
        <p:sp>
          <p:nvSpPr>
            <p:cNvPr id="4390" name="Google Shape;4390;p7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2" name="Google Shape;4392;p79"/>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3" name="Google Shape;4393;p79"/>
          <p:cNvGrpSpPr/>
          <p:nvPr/>
        </p:nvGrpSpPr>
        <p:grpSpPr>
          <a:xfrm>
            <a:off x="7343758" y="3448622"/>
            <a:ext cx="193543" cy="275990"/>
            <a:chOff x="8304647" y="3738687"/>
            <a:chExt cx="225076" cy="320956"/>
          </a:xfrm>
        </p:grpSpPr>
        <p:sp>
          <p:nvSpPr>
            <p:cNvPr id="4394" name="Google Shape;4394;p7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7" name="Google Shape;4397;p79"/>
          <p:cNvGrpSpPr/>
          <p:nvPr/>
        </p:nvGrpSpPr>
        <p:grpSpPr>
          <a:xfrm>
            <a:off x="7616251" y="3448622"/>
            <a:ext cx="178492" cy="275990"/>
            <a:chOff x="8615101" y="3738687"/>
            <a:chExt cx="207573" cy="320956"/>
          </a:xfrm>
        </p:grpSpPr>
        <p:sp>
          <p:nvSpPr>
            <p:cNvPr id="4398" name="Google Shape;4398;p7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1" name="Google Shape;4401;p79"/>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2" name="Google Shape;4402;p79"/>
          <p:cNvGrpSpPr/>
          <p:nvPr/>
        </p:nvGrpSpPr>
        <p:grpSpPr>
          <a:xfrm>
            <a:off x="7841782" y="3851282"/>
            <a:ext cx="187557" cy="187557"/>
            <a:chOff x="8565775" y="671075"/>
            <a:chExt cx="441000" cy="441000"/>
          </a:xfrm>
        </p:grpSpPr>
        <p:sp>
          <p:nvSpPr>
            <p:cNvPr id="4403" name="Google Shape;4403;p7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5" name="Google Shape;4405;p79"/>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9"/>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7" name="Google Shape;4407;p79"/>
          <p:cNvGrpSpPr/>
          <p:nvPr/>
        </p:nvGrpSpPr>
        <p:grpSpPr>
          <a:xfrm>
            <a:off x="5996254" y="2923808"/>
            <a:ext cx="587865" cy="517731"/>
            <a:chOff x="6000718" y="3070557"/>
            <a:chExt cx="587865" cy="517731"/>
          </a:xfrm>
        </p:grpSpPr>
        <p:sp>
          <p:nvSpPr>
            <p:cNvPr id="4408" name="Google Shape;4408;p7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8" name="Google Shape;4418;p79"/>
          <p:cNvGrpSpPr/>
          <p:nvPr/>
        </p:nvGrpSpPr>
        <p:grpSpPr>
          <a:xfrm>
            <a:off x="6011059" y="3567468"/>
            <a:ext cx="557665" cy="516387"/>
            <a:chOff x="6015523" y="3714217"/>
            <a:chExt cx="557665" cy="516387"/>
          </a:xfrm>
        </p:grpSpPr>
        <p:grpSp>
          <p:nvGrpSpPr>
            <p:cNvPr id="4419" name="Google Shape;4419;p79"/>
            <p:cNvGrpSpPr/>
            <p:nvPr/>
          </p:nvGrpSpPr>
          <p:grpSpPr>
            <a:xfrm>
              <a:off x="6036094" y="3716980"/>
              <a:ext cx="529822" cy="510480"/>
              <a:chOff x="3148311" y="-545634"/>
              <a:chExt cx="1006118" cy="969572"/>
            </a:xfrm>
          </p:grpSpPr>
          <p:sp>
            <p:nvSpPr>
              <p:cNvPr id="4420" name="Google Shape;4420;p7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0" name="Google Shape;4430;p7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1" name="Google Shape;4431;p79"/>
          <p:cNvGrpSpPr/>
          <p:nvPr/>
        </p:nvGrpSpPr>
        <p:grpSpPr>
          <a:xfrm>
            <a:off x="6639841" y="2926879"/>
            <a:ext cx="576302" cy="511871"/>
            <a:chOff x="6644304" y="3073628"/>
            <a:chExt cx="576302" cy="511871"/>
          </a:xfrm>
        </p:grpSpPr>
        <p:grpSp>
          <p:nvGrpSpPr>
            <p:cNvPr id="4432" name="Google Shape;4432;p79"/>
            <p:cNvGrpSpPr/>
            <p:nvPr/>
          </p:nvGrpSpPr>
          <p:grpSpPr>
            <a:xfrm>
              <a:off x="6712169" y="3073651"/>
              <a:ext cx="481611" cy="506713"/>
              <a:chOff x="1833536" y="-546641"/>
              <a:chExt cx="914567" cy="962419"/>
            </a:xfrm>
          </p:grpSpPr>
          <p:grpSp>
            <p:nvGrpSpPr>
              <p:cNvPr id="4433" name="Google Shape;4433;p79"/>
              <p:cNvGrpSpPr/>
              <p:nvPr/>
            </p:nvGrpSpPr>
            <p:grpSpPr>
              <a:xfrm>
                <a:off x="1833536" y="-524249"/>
                <a:ext cx="914567" cy="940027"/>
                <a:chOff x="1833536" y="-524249"/>
                <a:chExt cx="914567" cy="940027"/>
              </a:xfrm>
            </p:grpSpPr>
            <p:sp>
              <p:nvSpPr>
                <p:cNvPr id="4434" name="Google Shape;4434;p7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9" name="Google Shape;4439;p7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3" name="Google Shape;4443;p7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79"/>
          <p:cNvGrpSpPr/>
          <p:nvPr/>
        </p:nvGrpSpPr>
        <p:grpSpPr>
          <a:xfrm>
            <a:off x="5904877" y="1016248"/>
            <a:ext cx="2435960" cy="1297725"/>
            <a:chOff x="233350" y="949250"/>
            <a:chExt cx="7137300" cy="3802300"/>
          </a:xfrm>
        </p:grpSpPr>
        <p:sp>
          <p:nvSpPr>
            <p:cNvPr id="4445" name="Google Shape;4445;p7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6" name="Google Shape;4496;p79"/>
          <p:cNvGrpSpPr/>
          <p:nvPr/>
        </p:nvGrpSpPr>
        <p:grpSpPr>
          <a:xfrm>
            <a:off x="698034" y="977939"/>
            <a:ext cx="2665073" cy="1317140"/>
            <a:chOff x="793334" y="1192826"/>
            <a:chExt cx="2665073" cy="1317140"/>
          </a:xfrm>
        </p:grpSpPr>
        <p:sp>
          <p:nvSpPr>
            <p:cNvPr id="4497" name="Google Shape;4497;p7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9"/>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9"/>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9"/>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9"/>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9"/>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9"/>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9"/>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9"/>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9"/>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9"/>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9"/>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9"/>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9"/>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9"/>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9"/>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9"/>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9"/>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9"/>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9"/>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9"/>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9"/>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9"/>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9"/>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9"/>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9"/>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9"/>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9"/>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9"/>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9"/>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9"/>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9"/>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9"/>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9"/>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9"/>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9"/>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9"/>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9"/>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9"/>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9"/>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9"/>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9"/>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9"/>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9"/>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9"/>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9"/>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9"/>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9"/>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9"/>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9"/>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9"/>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9"/>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9"/>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9"/>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9"/>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9"/>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9"/>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9"/>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9"/>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9"/>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9"/>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9"/>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9"/>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9"/>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9"/>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9"/>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9"/>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9"/>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9"/>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9"/>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9"/>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9"/>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9"/>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9"/>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9"/>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9"/>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9"/>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9"/>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9"/>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9"/>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9"/>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9"/>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9"/>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9"/>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9"/>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9"/>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9"/>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9"/>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9"/>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9"/>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9"/>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9"/>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9"/>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9"/>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9"/>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9"/>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9"/>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9"/>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9"/>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9"/>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9"/>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9"/>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9"/>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9"/>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9"/>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9"/>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9"/>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9"/>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9"/>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9"/>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9"/>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9"/>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9"/>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9"/>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9"/>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9"/>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9"/>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9"/>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9"/>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9"/>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9"/>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9"/>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9"/>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9"/>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9"/>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9"/>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9"/>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9"/>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9"/>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9"/>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9"/>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9"/>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9"/>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9"/>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9"/>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9"/>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9"/>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9"/>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9"/>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9"/>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9"/>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9"/>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9"/>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9"/>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9"/>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9"/>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9"/>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9"/>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9"/>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9"/>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9"/>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9"/>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9"/>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9"/>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9"/>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9"/>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9"/>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9"/>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9"/>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9"/>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9"/>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9"/>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9"/>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9"/>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9"/>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9"/>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9"/>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9"/>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9"/>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9"/>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9"/>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9"/>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9"/>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9"/>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9"/>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9"/>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9"/>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9"/>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9"/>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9"/>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9"/>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9"/>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9"/>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9"/>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9"/>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9"/>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9"/>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9"/>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9"/>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9"/>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9"/>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9"/>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9"/>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9"/>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9"/>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9"/>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9"/>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9"/>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9"/>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9"/>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9"/>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9"/>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9"/>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9"/>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9"/>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9"/>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9"/>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9"/>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9"/>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9"/>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9"/>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9"/>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9"/>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9"/>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9"/>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9"/>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9"/>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9"/>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9"/>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9"/>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9"/>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9"/>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9"/>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9"/>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9"/>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9"/>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9"/>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9"/>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9"/>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9"/>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9"/>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9"/>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9"/>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9"/>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9"/>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9"/>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9"/>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9"/>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9"/>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9"/>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9"/>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9"/>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9"/>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9"/>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9"/>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9"/>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9"/>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9"/>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9"/>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9"/>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9"/>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9"/>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9"/>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9"/>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9"/>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9"/>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9"/>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9"/>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9"/>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9"/>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9"/>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9"/>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9"/>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9"/>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9"/>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9"/>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9"/>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9"/>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9"/>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9"/>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9"/>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9"/>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9"/>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9"/>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9"/>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9"/>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9"/>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9"/>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9"/>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9"/>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9"/>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9"/>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9"/>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9"/>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9"/>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9"/>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9"/>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9"/>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9"/>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9"/>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9"/>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9"/>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9"/>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9"/>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9"/>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9"/>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9"/>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9"/>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9"/>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9"/>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9"/>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9"/>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9"/>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9"/>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9"/>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9"/>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9"/>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9"/>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9"/>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9"/>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9"/>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9"/>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9"/>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9"/>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9"/>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9"/>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9"/>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9"/>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9"/>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9"/>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9"/>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9"/>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9"/>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9"/>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9"/>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9"/>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9"/>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9"/>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79"/>
          <p:cNvGrpSpPr/>
          <p:nvPr/>
        </p:nvGrpSpPr>
        <p:grpSpPr>
          <a:xfrm>
            <a:off x="3416804" y="902588"/>
            <a:ext cx="2310381" cy="1488888"/>
            <a:chOff x="229225" y="549050"/>
            <a:chExt cx="7161750" cy="4615275"/>
          </a:xfrm>
        </p:grpSpPr>
        <p:sp>
          <p:nvSpPr>
            <p:cNvPr id="8465" name="Google Shape;8465;p7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79"/>
          <p:cNvGrpSpPr/>
          <p:nvPr/>
        </p:nvGrpSpPr>
        <p:grpSpPr>
          <a:xfrm>
            <a:off x="3514722" y="2832485"/>
            <a:ext cx="2310282" cy="1374222"/>
            <a:chOff x="238125" y="732525"/>
            <a:chExt cx="7130500" cy="4241425"/>
          </a:xfrm>
        </p:grpSpPr>
        <p:sp>
          <p:nvSpPr>
            <p:cNvPr id="8583" name="Google Shape;8583;p7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Shape 8700"/>
        <p:cNvGrpSpPr/>
        <p:nvPr/>
      </p:nvGrpSpPr>
      <p:grpSpPr>
        <a:xfrm>
          <a:off x="0" y="0"/>
          <a:ext cx="0" cy="0"/>
          <a:chOff x="0" y="0"/>
          <a:chExt cx="0" cy="0"/>
        </a:xfrm>
      </p:grpSpPr>
      <p:grpSp>
        <p:nvGrpSpPr>
          <p:cNvPr id="8701" name="Google Shape;8701;p80"/>
          <p:cNvGrpSpPr/>
          <p:nvPr/>
        </p:nvGrpSpPr>
        <p:grpSpPr>
          <a:xfrm>
            <a:off x="2100561" y="3398658"/>
            <a:ext cx="1102891" cy="760337"/>
            <a:chOff x="4967783" y="2151471"/>
            <a:chExt cx="3920692" cy="2702940"/>
          </a:xfrm>
        </p:grpSpPr>
        <p:grpSp>
          <p:nvGrpSpPr>
            <p:cNvPr id="8702" name="Google Shape;8702;p80"/>
            <p:cNvGrpSpPr/>
            <p:nvPr/>
          </p:nvGrpSpPr>
          <p:grpSpPr>
            <a:xfrm>
              <a:off x="5045709" y="2252109"/>
              <a:ext cx="3761071" cy="2501708"/>
              <a:chOff x="2691784" y="1805334"/>
              <a:chExt cx="3761071" cy="2501708"/>
            </a:xfrm>
          </p:grpSpPr>
          <p:sp>
            <p:nvSpPr>
              <p:cNvPr id="8703" name="Google Shape;8703;p8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80"/>
            <p:cNvGrpSpPr/>
            <p:nvPr/>
          </p:nvGrpSpPr>
          <p:grpSpPr>
            <a:xfrm>
              <a:off x="4967783" y="2151471"/>
              <a:ext cx="3920692" cy="2702940"/>
              <a:chOff x="2613858" y="1704696"/>
              <a:chExt cx="3920692" cy="2702940"/>
            </a:xfrm>
          </p:grpSpPr>
          <p:sp>
            <p:nvSpPr>
              <p:cNvPr id="8711" name="Google Shape;8711;p8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6" name="Google Shape;8716;p80"/>
          <p:cNvGrpSpPr/>
          <p:nvPr/>
        </p:nvGrpSpPr>
        <p:grpSpPr>
          <a:xfrm>
            <a:off x="3504470" y="1286935"/>
            <a:ext cx="1561911" cy="708580"/>
            <a:chOff x="3530532" y="1496185"/>
            <a:chExt cx="1561911" cy="708580"/>
          </a:xfrm>
        </p:grpSpPr>
        <p:grpSp>
          <p:nvGrpSpPr>
            <p:cNvPr id="8717" name="Google Shape;8717;p80"/>
            <p:cNvGrpSpPr/>
            <p:nvPr/>
          </p:nvGrpSpPr>
          <p:grpSpPr>
            <a:xfrm>
              <a:off x="3720318" y="1857562"/>
              <a:ext cx="1372125" cy="54"/>
              <a:chOff x="3720318" y="1857562"/>
              <a:chExt cx="1372125" cy="54"/>
            </a:xfrm>
          </p:grpSpPr>
          <p:cxnSp>
            <p:nvCxnSpPr>
              <p:cNvPr id="8718" name="Google Shape;8718;p80"/>
              <p:cNvCxnSpPr>
                <a:endCxn id="871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720" name="Google Shape;8720;p8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721" name="Google Shape;8721;p8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722" name="Google Shape;8722;p80"/>
              <p:cNvCxnSpPr>
                <a:stCxn id="871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723" name="Google Shape;8723;p80"/>
            <p:cNvGrpSpPr/>
            <p:nvPr/>
          </p:nvGrpSpPr>
          <p:grpSpPr>
            <a:xfrm>
              <a:off x="3567462" y="1496185"/>
              <a:ext cx="286500" cy="272914"/>
              <a:chOff x="3567462" y="1496185"/>
              <a:chExt cx="286500" cy="272914"/>
            </a:xfrm>
          </p:grpSpPr>
          <p:cxnSp>
            <p:nvCxnSpPr>
              <p:cNvPr id="8724" name="Google Shape;8724;p8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725" name="Google Shape;8725;p80"/>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6" name="Google Shape;8726;p8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8" name="Google Shape;8728;p80"/>
            <p:cNvGrpSpPr/>
            <p:nvPr/>
          </p:nvGrpSpPr>
          <p:grpSpPr>
            <a:xfrm>
              <a:off x="3929014" y="1960574"/>
              <a:ext cx="286500" cy="242342"/>
              <a:chOff x="3929014" y="1960574"/>
              <a:chExt cx="286500" cy="242342"/>
            </a:xfrm>
          </p:grpSpPr>
          <p:cxnSp>
            <p:nvCxnSpPr>
              <p:cNvPr id="8729" name="Google Shape;8729;p8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730" name="Google Shape;8730;p80"/>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1" name="Google Shape;8731;p80"/>
            <p:cNvGrpSpPr/>
            <p:nvPr/>
          </p:nvGrpSpPr>
          <p:grpSpPr>
            <a:xfrm>
              <a:off x="4290828" y="1496185"/>
              <a:ext cx="286500" cy="272914"/>
              <a:chOff x="4290828" y="1496185"/>
              <a:chExt cx="286500" cy="272914"/>
            </a:xfrm>
          </p:grpSpPr>
          <p:cxnSp>
            <p:nvCxnSpPr>
              <p:cNvPr id="8732" name="Google Shape;8732;p8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733" name="Google Shape;8733;p80"/>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4" name="Google Shape;8734;p8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5" name="Google Shape;8735;p80"/>
            <p:cNvGrpSpPr/>
            <p:nvPr/>
          </p:nvGrpSpPr>
          <p:grpSpPr>
            <a:xfrm>
              <a:off x="4657726" y="1959674"/>
              <a:ext cx="286500" cy="245092"/>
              <a:chOff x="4657726" y="1959674"/>
              <a:chExt cx="286500" cy="245092"/>
            </a:xfrm>
          </p:grpSpPr>
          <p:cxnSp>
            <p:nvCxnSpPr>
              <p:cNvPr id="8736" name="Google Shape;8736;p8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737" name="Google Shape;8737;p8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38" name="Google Shape;8738;p80"/>
          <p:cNvGrpSpPr/>
          <p:nvPr/>
        </p:nvGrpSpPr>
        <p:grpSpPr>
          <a:xfrm>
            <a:off x="3486489" y="2149032"/>
            <a:ext cx="1597032" cy="378649"/>
            <a:chOff x="3512551" y="2358282"/>
            <a:chExt cx="1597032" cy="378649"/>
          </a:xfrm>
        </p:grpSpPr>
        <p:grpSp>
          <p:nvGrpSpPr>
            <p:cNvPr id="8739" name="Google Shape;8739;p80"/>
            <p:cNvGrpSpPr/>
            <p:nvPr/>
          </p:nvGrpSpPr>
          <p:grpSpPr>
            <a:xfrm>
              <a:off x="3738198" y="2553002"/>
              <a:ext cx="1145834" cy="117"/>
              <a:chOff x="3738198" y="2553002"/>
              <a:chExt cx="1145834" cy="117"/>
            </a:xfrm>
          </p:grpSpPr>
          <p:cxnSp>
            <p:nvCxnSpPr>
              <p:cNvPr id="8740" name="Google Shape;8740;p8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741" name="Google Shape;8741;p8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742" name="Google Shape;8742;p80"/>
              <p:cNvCxnSpPr>
                <a:stCxn id="8743" idx="6"/>
                <a:endCxn id="874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745" name="Google Shape;8745;p80"/>
            <p:cNvGrpSpPr/>
            <p:nvPr/>
          </p:nvGrpSpPr>
          <p:grpSpPr>
            <a:xfrm>
              <a:off x="3969644" y="2440153"/>
              <a:ext cx="225900" cy="296779"/>
              <a:chOff x="3969644" y="2440153"/>
              <a:chExt cx="225900" cy="296779"/>
            </a:xfrm>
          </p:grpSpPr>
          <p:cxnSp>
            <p:nvCxnSpPr>
              <p:cNvPr id="8746" name="Google Shape;8746;p80"/>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744" name="Google Shape;8744;p80"/>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0"/>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8" name="Google Shape;8748;p80"/>
            <p:cNvGrpSpPr/>
            <p:nvPr/>
          </p:nvGrpSpPr>
          <p:grpSpPr>
            <a:xfrm>
              <a:off x="4426818" y="2358282"/>
              <a:ext cx="225600" cy="307471"/>
              <a:chOff x="4426818" y="2358282"/>
              <a:chExt cx="225600" cy="307471"/>
            </a:xfrm>
          </p:grpSpPr>
          <p:cxnSp>
            <p:nvCxnSpPr>
              <p:cNvPr id="8749" name="Google Shape;8749;p80"/>
              <p:cNvCxnSpPr>
                <a:stCxn id="875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751" name="Google Shape;8751;p80"/>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0"/>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80"/>
            <p:cNvGrpSpPr/>
            <p:nvPr/>
          </p:nvGrpSpPr>
          <p:grpSpPr>
            <a:xfrm>
              <a:off x="4883984" y="2440153"/>
              <a:ext cx="225600" cy="296479"/>
              <a:chOff x="4883984" y="2440153"/>
              <a:chExt cx="225600" cy="296479"/>
            </a:xfrm>
          </p:grpSpPr>
          <p:cxnSp>
            <p:nvCxnSpPr>
              <p:cNvPr id="8753" name="Google Shape;8753;p80"/>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754" name="Google Shape;8754;p80"/>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0"/>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80"/>
            <p:cNvGrpSpPr/>
            <p:nvPr/>
          </p:nvGrpSpPr>
          <p:grpSpPr>
            <a:xfrm>
              <a:off x="3512551" y="2358356"/>
              <a:ext cx="225647" cy="307629"/>
              <a:chOff x="2182679" y="2005014"/>
              <a:chExt cx="792300" cy="1080158"/>
            </a:xfrm>
          </p:grpSpPr>
          <p:cxnSp>
            <p:nvCxnSpPr>
              <p:cNvPr id="8757" name="Google Shape;8757;p80"/>
              <p:cNvCxnSpPr>
                <a:stCxn id="875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743" name="Google Shape;8743;p8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9" name="Google Shape;8759;p80"/>
          <p:cNvGrpSpPr/>
          <p:nvPr/>
        </p:nvGrpSpPr>
        <p:grpSpPr>
          <a:xfrm>
            <a:off x="6846571" y="972829"/>
            <a:ext cx="1559809" cy="722610"/>
            <a:chOff x="634175" y="2986275"/>
            <a:chExt cx="3147949" cy="1458344"/>
          </a:xfrm>
        </p:grpSpPr>
        <p:cxnSp>
          <p:nvCxnSpPr>
            <p:cNvPr id="8760" name="Google Shape;8760;p80"/>
            <p:cNvCxnSpPr>
              <a:stCxn id="8761" idx="4"/>
              <a:endCxn id="876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763" name="Google Shape;8763;p80"/>
            <p:cNvCxnSpPr>
              <a:stCxn id="8762" idx="0"/>
              <a:endCxn id="876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765" name="Google Shape;8765;p80"/>
            <p:cNvCxnSpPr>
              <a:stCxn id="8764" idx="4"/>
              <a:endCxn id="876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767" name="Google Shape;8767;p80"/>
            <p:cNvCxnSpPr>
              <a:stCxn id="8766" idx="0"/>
              <a:endCxn id="876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768" name="Google Shape;8768;p8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764" name="Google Shape;8764;p8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761" name="Google Shape;8761;p8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766" name="Google Shape;8766;p8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762" name="Google Shape;8762;p8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769" name="Google Shape;8769;p80"/>
          <p:cNvGrpSpPr/>
          <p:nvPr/>
        </p:nvGrpSpPr>
        <p:grpSpPr>
          <a:xfrm>
            <a:off x="3500361" y="2682737"/>
            <a:ext cx="1570719" cy="294123"/>
            <a:chOff x="998425" y="1182125"/>
            <a:chExt cx="1065400" cy="199500"/>
          </a:xfrm>
        </p:grpSpPr>
        <p:sp>
          <p:nvSpPr>
            <p:cNvPr id="8770" name="Google Shape;8770;p8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5" name="Google Shape;8775;p80"/>
          <p:cNvGrpSpPr/>
          <p:nvPr/>
        </p:nvGrpSpPr>
        <p:grpSpPr>
          <a:xfrm>
            <a:off x="6843617" y="1800224"/>
            <a:ext cx="1565716" cy="366729"/>
            <a:chOff x="1247650" y="2075423"/>
            <a:chExt cx="6648477" cy="1557238"/>
          </a:xfrm>
        </p:grpSpPr>
        <p:sp>
          <p:nvSpPr>
            <p:cNvPr id="8776" name="Google Shape;8776;p8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80"/>
          <p:cNvGrpSpPr/>
          <p:nvPr/>
        </p:nvGrpSpPr>
        <p:grpSpPr>
          <a:xfrm>
            <a:off x="6827929" y="2949039"/>
            <a:ext cx="1597061" cy="663440"/>
            <a:chOff x="6796238" y="3158297"/>
            <a:chExt cx="1630319" cy="677257"/>
          </a:xfrm>
        </p:grpSpPr>
        <p:cxnSp>
          <p:nvCxnSpPr>
            <p:cNvPr id="8783" name="Google Shape;8783;p80"/>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784" name="Google Shape;8784;p80"/>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785" name="Google Shape;8785;p80"/>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786" name="Google Shape;8786;p80"/>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787" name="Google Shape;8787;p80"/>
            <p:cNvGrpSpPr/>
            <p:nvPr/>
          </p:nvGrpSpPr>
          <p:grpSpPr>
            <a:xfrm>
              <a:off x="6796238" y="3311904"/>
              <a:ext cx="1630319" cy="377697"/>
              <a:chOff x="6796238" y="3311904"/>
              <a:chExt cx="1630319" cy="377697"/>
            </a:xfrm>
          </p:grpSpPr>
          <p:sp>
            <p:nvSpPr>
              <p:cNvPr id="8788" name="Google Shape;8788;p80"/>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0"/>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0"/>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1" name="Google Shape;8791;p80"/>
          <p:cNvGrpSpPr/>
          <p:nvPr/>
        </p:nvGrpSpPr>
        <p:grpSpPr>
          <a:xfrm>
            <a:off x="5349067" y="970431"/>
            <a:ext cx="1368606" cy="1593805"/>
            <a:chOff x="1839112" y="2209163"/>
            <a:chExt cx="1918159" cy="2233784"/>
          </a:xfrm>
        </p:grpSpPr>
        <p:sp>
          <p:nvSpPr>
            <p:cNvPr id="8792" name="Google Shape;8792;p8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95" name="Google Shape;8795;p80"/>
            <p:cNvCxnSpPr>
              <a:stCxn id="8792" idx="6"/>
              <a:endCxn id="879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796" name="Google Shape;8796;p80"/>
            <p:cNvCxnSpPr>
              <a:stCxn id="8793" idx="4"/>
              <a:endCxn id="879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798" name="Google Shape;8798;p80"/>
            <p:cNvCxnSpPr>
              <a:stCxn id="8797" idx="6"/>
              <a:endCxn id="879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799" name="Google Shape;8799;p80"/>
            <p:cNvCxnSpPr>
              <a:stCxn id="8794" idx="4"/>
              <a:endCxn id="880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797" name="Google Shape;8797;p8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02" name="Google Shape;8802;p80"/>
            <p:cNvCxnSpPr>
              <a:endCxn id="880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803" name="Google Shape;8803;p80"/>
          <p:cNvGrpSpPr/>
          <p:nvPr/>
        </p:nvGrpSpPr>
        <p:grpSpPr>
          <a:xfrm>
            <a:off x="3481440" y="976667"/>
            <a:ext cx="1637968" cy="154942"/>
            <a:chOff x="238125" y="2506075"/>
            <a:chExt cx="7115411" cy="673075"/>
          </a:xfrm>
        </p:grpSpPr>
        <p:sp>
          <p:nvSpPr>
            <p:cNvPr id="8804" name="Google Shape;8804;p8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80"/>
          <p:cNvGrpSpPr/>
          <p:nvPr/>
        </p:nvGrpSpPr>
        <p:grpSpPr>
          <a:xfrm>
            <a:off x="720125" y="1298264"/>
            <a:ext cx="2476762" cy="91743"/>
            <a:chOff x="1464850" y="436376"/>
            <a:chExt cx="6001362" cy="222300"/>
          </a:xfrm>
        </p:grpSpPr>
        <p:sp>
          <p:nvSpPr>
            <p:cNvPr id="8810" name="Google Shape;8810;p8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5" name="Google Shape;8815;p8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816" name="Google Shape;8816;p8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817" name="Google Shape;8817;p8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818" name="Google Shape;8818;p8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819" name="Google Shape;8819;p80"/>
          <p:cNvGrpSpPr/>
          <p:nvPr/>
        </p:nvGrpSpPr>
        <p:grpSpPr>
          <a:xfrm>
            <a:off x="706392" y="2533730"/>
            <a:ext cx="1452710" cy="651923"/>
            <a:chOff x="803162" y="2667727"/>
            <a:chExt cx="1411906" cy="633611"/>
          </a:xfrm>
        </p:grpSpPr>
        <p:cxnSp>
          <p:nvCxnSpPr>
            <p:cNvPr id="8820" name="Google Shape;8820;p80"/>
            <p:cNvCxnSpPr>
              <a:stCxn id="8821" idx="2"/>
              <a:endCxn id="882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823" name="Google Shape;8823;p80"/>
            <p:cNvCxnSpPr>
              <a:stCxn id="8824" idx="0"/>
              <a:endCxn id="882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825" name="Google Shape;8825;p80"/>
            <p:cNvCxnSpPr>
              <a:stCxn id="8824" idx="2"/>
              <a:endCxn id="882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827" name="Google Shape;8827;p80"/>
            <p:cNvCxnSpPr>
              <a:stCxn id="8828" idx="0"/>
              <a:endCxn id="882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829" name="Google Shape;8829;p80"/>
            <p:cNvCxnSpPr>
              <a:stCxn id="8822" idx="2"/>
              <a:endCxn id="883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831" name="Google Shape;8831;p80"/>
            <p:cNvCxnSpPr>
              <a:stCxn id="8832" idx="0"/>
              <a:endCxn id="882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828" name="Google Shape;8828;p80"/>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826" name="Google Shape;8826;p80"/>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832" name="Google Shape;8832;p80"/>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830" name="Google Shape;8830;p80"/>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822" name="Google Shape;8822;p80"/>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824" name="Google Shape;8824;p80"/>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821" name="Google Shape;8821;p80"/>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833" name="Google Shape;8833;p80"/>
          <p:cNvGrpSpPr/>
          <p:nvPr/>
        </p:nvGrpSpPr>
        <p:grpSpPr>
          <a:xfrm>
            <a:off x="706394" y="969268"/>
            <a:ext cx="2518541" cy="209309"/>
            <a:chOff x="803163" y="1111966"/>
            <a:chExt cx="2447800" cy="203430"/>
          </a:xfrm>
        </p:grpSpPr>
        <p:grpSp>
          <p:nvGrpSpPr>
            <p:cNvPr id="8834" name="Google Shape;8834;p80"/>
            <p:cNvGrpSpPr/>
            <p:nvPr/>
          </p:nvGrpSpPr>
          <p:grpSpPr>
            <a:xfrm>
              <a:off x="1958180" y="1111966"/>
              <a:ext cx="588019" cy="121396"/>
              <a:chOff x="4808316" y="2800065"/>
              <a:chExt cx="1999386" cy="412910"/>
            </a:xfrm>
          </p:grpSpPr>
          <p:sp>
            <p:nvSpPr>
              <p:cNvPr id="8835" name="Google Shape;8835;p8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6" name="Google Shape;8836;p80"/>
              <p:cNvGrpSpPr/>
              <p:nvPr/>
            </p:nvGrpSpPr>
            <p:grpSpPr>
              <a:xfrm>
                <a:off x="4808316" y="2800065"/>
                <a:ext cx="92400" cy="411825"/>
                <a:chOff x="845575" y="2563700"/>
                <a:chExt cx="92400" cy="411825"/>
              </a:xfrm>
            </p:grpSpPr>
            <p:cxnSp>
              <p:nvCxnSpPr>
                <p:cNvPr id="8837" name="Google Shape;8837;p8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838" name="Google Shape;8838;p8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839" name="Google Shape;8839;p80"/>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840" name="Google Shape;8840;p80"/>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1" name="Google Shape;8841;p80"/>
            <p:cNvGrpSpPr/>
            <p:nvPr/>
          </p:nvGrpSpPr>
          <p:grpSpPr>
            <a:xfrm>
              <a:off x="803163" y="1111974"/>
              <a:ext cx="591158" cy="121545"/>
              <a:chOff x="803163" y="1111974"/>
              <a:chExt cx="591158" cy="121545"/>
            </a:xfrm>
          </p:grpSpPr>
          <p:grpSp>
            <p:nvGrpSpPr>
              <p:cNvPr id="8842" name="Google Shape;8842;p80"/>
              <p:cNvGrpSpPr/>
              <p:nvPr/>
            </p:nvGrpSpPr>
            <p:grpSpPr>
              <a:xfrm>
                <a:off x="803163" y="1111974"/>
                <a:ext cx="27175" cy="121077"/>
                <a:chOff x="845575" y="2563700"/>
                <a:chExt cx="92400" cy="411825"/>
              </a:xfrm>
            </p:grpSpPr>
            <p:cxnSp>
              <p:nvCxnSpPr>
                <p:cNvPr id="8843" name="Google Shape;8843;p8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844" name="Google Shape;8844;p8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5" name="Google Shape;8845;p80"/>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6" name="Google Shape;8846;p80"/>
            <p:cNvGrpSpPr/>
            <p:nvPr/>
          </p:nvGrpSpPr>
          <p:grpSpPr>
            <a:xfrm>
              <a:off x="1381910" y="1194219"/>
              <a:ext cx="588341" cy="121177"/>
              <a:chOff x="1381910" y="1194219"/>
              <a:chExt cx="588341" cy="121177"/>
            </a:xfrm>
          </p:grpSpPr>
          <p:grpSp>
            <p:nvGrpSpPr>
              <p:cNvPr id="8847" name="Google Shape;8847;p80"/>
              <p:cNvGrpSpPr/>
              <p:nvPr/>
            </p:nvGrpSpPr>
            <p:grpSpPr>
              <a:xfrm rot="10800000">
                <a:off x="1381910" y="1194319"/>
                <a:ext cx="27175" cy="121077"/>
                <a:chOff x="2070100" y="2563700"/>
                <a:chExt cx="92400" cy="411825"/>
              </a:xfrm>
            </p:grpSpPr>
            <p:cxnSp>
              <p:nvCxnSpPr>
                <p:cNvPr id="8848" name="Google Shape;8848;p8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849" name="Google Shape;8849;p8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0" name="Google Shape;8850;p80"/>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80"/>
            <p:cNvGrpSpPr/>
            <p:nvPr/>
          </p:nvGrpSpPr>
          <p:grpSpPr>
            <a:xfrm>
              <a:off x="2532079" y="1194219"/>
              <a:ext cx="704927" cy="121177"/>
              <a:chOff x="2532079" y="1194219"/>
              <a:chExt cx="704927" cy="121177"/>
            </a:xfrm>
          </p:grpSpPr>
          <p:grpSp>
            <p:nvGrpSpPr>
              <p:cNvPr id="8852" name="Google Shape;8852;p80"/>
              <p:cNvGrpSpPr/>
              <p:nvPr/>
            </p:nvGrpSpPr>
            <p:grpSpPr>
              <a:xfrm rot="10800000">
                <a:off x="2532079" y="1194319"/>
                <a:ext cx="27175" cy="121077"/>
                <a:chOff x="2070100" y="2563700"/>
                <a:chExt cx="92400" cy="411825"/>
              </a:xfrm>
            </p:grpSpPr>
            <p:cxnSp>
              <p:nvCxnSpPr>
                <p:cNvPr id="8853" name="Google Shape;8853;p8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854" name="Google Shape;8854;p8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5" name="Google Shape;8855;p80"/>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56" name="Google Shape;8856;p80"/>
          <p:cNvGrpSpPr/>
          <p:nvPr/>
        </p:nvGrpSpPr>
        <p:grpSpPr>
          <a:xfrm>
            <a:off x="3499404" y="3665900"/>
            <a:ext cx="1567778" cy="491677"/>
            <a:chOff x="5194708" y="3484366"/>
            <a:chExt cx="3148148" cy="987304"/>
          </a:xfrm>
        </p:grpSpPr>
        <p:grpSp>
          <p:nvGrpSpPr>
            <p:cNvPr id="8857" name="Google Shape;8857;p80"/>
            <p:cNvGrpSpPr/>
            <p:nvPr/>
          </p:nvGrpSpPr>
          <p:grpSpPr>
            <a:xfrm>
              <a:off x="7531521" y="3484366"/>
              <a:ext cx="811335" cy="987304"/>
              <a:chOff x="3379425" y="1617275"/>
              <a:chExt cx="1090650" cy="1327200"/>
            </a:xfrm>
          </p:grpSpPr>
          <p:sp>
            <p:nvSpPr>
              <p:cNvPr id="8858" name="Google Shape;8858;p8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80"/>
            <p:cNvGrpSpPr/>
            <p:nvPr/>
          </p:nvGrpSpPr>
          <p:grpSpPr>
            <a:xfrm>
              <a:off x="6752546" y="3484366"/>
              <a:ext cx="811428" cy="987304"/>
              <a:chOff x="2332275" y="1617275"/>
              <a:chExt cx="1090775" cy="1327200"/>
            </a:xfrm>
          </p:grpSpPr>
          <p:sp>
            <p:nvSpPr>
              <p:cNvPr id="8862" name="Google Shape;8862;p8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80"/>
            <p:cNvGrpSpPr/>
            <p:nvPr/>
          </p:nvGrpSpPr>
          <p:grpSpPr>
            <a:xfrm>
              <a:off x="5973664" y="3484366"/>
              <a:ext cx="811335" cy="987304"/>
              <a:chOff x="1285250" y="1617275"/>
              <a:chExt cx="1090650" cy="1327200"/>
            </a:xfrm>
          </p:grpSpPr>
          <p:sp>
            <p:nvSpPr>
              <p:cNvPr id="8866" name="Google Shape;8866;p8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80"/>
            <p:cNvGrpSpPr/>
            <p:nvPr/>
          </p:nvGrpSpPr>
          <p:grpSpPr>
            <a:xfrm>
              <a:off x="5194708" y="3484366"/>
              <a:ext cx="811409" cy="987304"/>
              <a:chOff x="238125" y="1617275"/>
              <a:chExt cx="1090750" cy="1327200"/>
            </a:xfrm>
          </p:grpSpPr>
          <p:sp>
            <p:nvSpPr>
              <p:cNvPr id="8870" name="Google Shape;8870;p8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73" name="Google Shape;8873;p80"/>
          <p:cNvGrpSpPr/>
          <p:nvPr/>
        </p:nvGrpSpPr>
        <p:grpSpPr>
          <a:xfrm>
            <a:off x="3460013" y="3146311"/>
            <a:ext cx="1616964" cy="346256"/>
            <a:chOff x="1808063" y="4294338"/>
            <a:chExt cx="3370782" cy="721817"/>
          </a:xfrm>
        </p:grpSpPr>
        <p:sp>
          <p:nvSpPr>
            <p:cNvPr id="8874" name="Google Shape;8874;p8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80"/>
          <p:cNvGrpSpPr/>
          <p:nvPr/>
        </p:nvGrpSpPr>
        <p:grpSpPr>
          <a:xfrm>
            <a:off x="738225" y="3432340"/>
            <a:ext cx="1295882" cy="646587"/>
            <a:chOff x="834100" y="3642869"/>
            <a:chExt cx="1259483" cy="628426"/>
          </a:xfrm>
        </p:grpSpPr>
        <p:sp>
          <p:nvSpPr>
            <p:cNvPr id="8885" name="Google Shape;8885;p8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0" name="Google Shape;8910;p80"/>
            <p:cNvGrpSpPr/>
            <p:nvPr/>
          </p:nvGrpSpPr>
          <p:grpSpPr>
            <a:xfrm>
              <a:off x="1360364" y="3847835"/>
              <a:ext cx="208119" cy="224359"/>
              <a:chOff x="1360769" y="3847100"/>
              <a:chExt cx="208119" cy="224359"/>
            </a:xfrm>
          </p:grpSpPr>
          <p:sp>
            <p:nvSpPr>
              <p:cNvPr id="8911" name="Google Shape;8911;p8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1" name="Google Shape;8931;p8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80"/>
          <p:cNvGrpSpPr/>
          <p:nvPr/>
        </p:nvGrpSpPr>
        <p:grpSpPr>
          <a:xfrm rot="5400000">
            <a:off x="5951338" y="3228837"/>
            <a:ext cx="164064" cy="1414916"/>
            <a:chOff x="4428249" y="1369375"/>
            <a:chExt cx="36905" cy="429569"/>
          </a:xfrm>
        </p:grpSpPr>
        <p:sp>
          <p:nvSpPr>
            <p:cNvPr id="8946" name="Google Shape;8946;p8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80"/>
          <p:cNvGrpSpPr/>
          <p:nvPr/>
        </p:nvGrpSpPr>
        <p:grpSpPr>
          <a:xfrm rot="10800000" flipH="1">
            <a:off x="5323767" y="2817380"/>
            <a:ext cx="1419207" cy="24808"/>
            <a:chOff x="219558" y="4738465"/>
            <a:chExt cx="5852400" cy="102300"/>
          </a:xfrm>
        </p:grpSpPr>
        <p:cxnSp>
          <p:nvCxnSpPr>
            <p:cNvPr id="8979" name="Google Shape;8979;p8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980" name="Google Shape;8980;p8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5" name="Google Shape;8985;p80"/>
          <p:cNvGrpSpPr/>
          <p:nvPr/>
        </p:nvGrpSpPr>
        <p:grpSpPr>
          <a:xfrm>
            <a:off x="5335086" y="3190444"/>
            <a:ext cx="1396570" cy="385016"/>
            <a:chOff x="5286284" y="2966544"/>
            <a:chExt cx="1396570" cy="385016"/>
          </a:xfrm>
        </p:grpSpPr>
        <p:cxnSp>
          <p:nvCxnSpPr>
            <p:cNvPr id="8986" name="Google Shape;8986;p8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987" name="Google Shape;8987;p8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988" name="Google Shape;8988;p80"/>
            <p:cNvGrpSpPr/>
            <p:nvPr/>
          </p:nvGrpSpPr>
          <p:grpSpPr>
            <a:xfrm>
              <a:off x="5287688" y="3173364"/>
              <a:ext cx="1395166" cy="74100"/>
              <a:chOff x="5287688" y="3173364"/>
              <a:chExt cx="1395166" cy="74100"/>
            </a:xfrm>
          </p:grpSpPr>
          <p:cxnSp>
            <p:nvCxnSpPr>
              <p:cNvPr id="8989" name="Google Shape;8989;p8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990" name="Google Shape;8990;p80"/>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991" name="Google Shape;8991;p80"/>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92" name="Google Shape;8992;p80"/>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93" name="Google Shape;8993;p80"/>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94" name="Google Shape;8994;p80"/>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95" name="Google Shape;8995;p80"/>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96" name="Google Shape;8996;p80"/>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997" name="Google Shape;8997;p8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998" name="Google Shape;8998;p80"/>
          <p:cNvGrpSpPr/>
          <p:nvPr/>
        </p:nvGrpSpPr>
        <p:grpSpPr>
          <a:xfrm>
            <a:off x="2021151" y="1609220"/>
            <a:ext cx="1182276" cy="662027"/>
            <a:chOff x="2029517" y="1732295"/>
            <a:chExt cx="1149068" cy="643432"/>
          </a:xfrm>
        </p:grpSpPr>
        <p:grpSp>
          <p:nvGrpSpPr>
            <p:cNvPr id="8999" name="Google Shape;8999;p80"/>
            <p:cNvGrpSpPr/>
            <p:nvPr/>
          </p:nvGrpSpPr>
          <p:grpSpPr>
            <a:xfrm>
              <a:off x="2708660" y="1746937"/>
              <a:ext cx="455427" cy="244429"/>
              <a:chOff x="2700693" y="1746937"/>
              <a:chExt cx="455427" cy="244429"/>
            </a:xfrm>
          </p:grpSpPr>
          <p:grpSp>
            <p:nvGrpSpPr>
              <p:cNvPr id="9000" name="Google Shape;9000;p80"/>
              <p:cNvGrpSpPr/>
              <p:nvPr/>
            </p:nvGrpSpPr>
            <p:grpSpPr>
              <a:xfrm>
                <a:off x="2905682" y="1782817"/>
                <a:ext cx="250438" cy="208549"/>
                <a:chOff x="2905682" y="1782817"/>
                <a:chExt cx="250438" cy="208549"/>
              </a:xfrm>
            </p:grpSpPr>
            <p:cxnSp>
              <p:nvCxnSpPr>
                <p:cNvPr id="9001" name="Google Shape;9001;p8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002" name="Google Shape;9002;p8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80"/>
              <p:cNvGrpSpPr/>
              <p:nvPr/>
            </p:nvGrpSpPr>
            <p:grpSpPr>
              <a:xfrm>
                <a:off x="2700693" y="1746937"/>
                <a:ext cx="449967" cy="72374"/>
                <a:chOff x="2700693" y="1746937"/>
                <a:chExt cx="449967" cy="72374"/>
              </a:xfrm>
            </p:grpSpPr>
            <p:cxnSp>
              <p:nvCxnSpPr>
                <p:cNvPr id="9004" name="Google Shape;9004;p8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005" name="Google Shape;9005;p8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06" name="Google Shape;9006;p80"/>
            <p:cNvGrpSpPr/>
            <p:nvPr/>
          </p:nvGrpSpPr>
          <p:grpSpPr>
            <a:xfrm>
              <a:off x="2029517" y="1732295"/>
              <a:ext cx="1149068" cy="643432"/>
              <a:chOff x="2029517" y="1732295"/>
              <a:chExt cx="1149068" cy="643432"/>
            </a:xfrm>
          </p:grpSpPr>
          <p:grpSp>
            <p:nvGrpSpPr>
              <p:cNvPr id="9007" name="Google Shape;9007;p80"/>
              <p:cNvGrpSpPr/>
              <p:nvPr/>
            </p:nvGrpSpPr>
            <p:grpSpPr>
              <a:xfrm>
                <a:off x="2703618" y="2103152"/>
                <a:ext cx="474966" cy="260017"/>
                <a:chOff x="2703618" y="2103152"/>
                <a:chExt cx="474966" cy="260017"/>
              </a:xfrm>
            </p:grpSpPr>
            <p:grpSp>
              <p:nvGrpSpPr>
                <p:cNvPr id="9008" name="Google Shape;9008;p80"/>
                <p:cNvGrpSpPr/>
                <p:nvPr/>
              </p:nvGrpSpPr>
              <p:grpSpPr>
                <a:xfrm>
                  <a:off x="2703618" y="2290640"/>
                  <a:ext cx="450291" cy="72529"/>
                  <a:chOff x="2703618" y="2290640"/>
                  <a:chExt cx="450291" cy="72529"/>
                </a:xfrm>
              </p:grpSpPr>
              <p:cxnSp>
                <p:nvCxnSpPr>
                  <p:cNvPr id="9009" name="Google Shape;9009;p8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010" name="Google Shape;9010;p8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80"/>
                <p:cNvGrpSpPr/>
                <p:nvPr/>
              </p:nvGrpSpPr>
              <p:grpSpPr>
                <a:xfrm>
                  <a:off x="2908607" y="2103152"/>
                  <a:ext cx="269977" cy="223538"/>
                  <a:chOff x="2908607" y="2103152"/>
                  <a:chExt cx="269977" cy="223538"/>
                </a:xfrm>
              </p:grpSpPr>
              <p:cxnSp>
                <p:nvCxnSpPr>
                  <p:cNvPr id="9012" name="Google Shape;9012;p8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013" name="Google Shape;9013;p8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14" name="Google Shape;9014;p80"/>
              <p:cNvGrpSpPr/>
              <p:nvPr/>
            </p:nvGrpSpPr>
            <p:grpSpPr>
              <a:xfrm>
                <a:off x="2029517" y="1732295"/>
                <a:ext cx="685827" cy="643432"/>
                <a:chOff x="2029517" y="1732295"/>
                <a:chExt cx="685827" cy="643432"/>
              </a:xfrm>
            </p:grpSpPr>
            <p:sp>
              <p:nvSpPr>
                <p:cNvPr id="9015" name="Google Shape;9015;p8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6" name="Google Shape;9016;p80"/>
                <p:cNvGrpSpPr/>
                <p:nvPr/>
              </p:nvGrpSpPr>
              <p:grpSpPr>
                <a:xfrm>
                  <a:off x="2158948" y="1732295"/>
                  <a:ext cx="556396" cy="333108"/>
                  <a:chOff x="2158948" y="1732295"/>
                  <a:chExt cx="556396" cy="333108"/>
                </a:xfrm>
              </p:grpSpPr>
              <p:cxnSp>
                <p:nvCxnSpPr>
                  <p:cNvPr id="9017" name="Google Shape;9017;p8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018" name="Google Shape;9018;p8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80"/>
                <p:cNvGrpSpPr/>
                <p:nvPr/>
              </p:nvGrpSpPr>
              <p:grpSpPr>
                <a:xfrm>
                  <a:off x="2159908" y="2065057"/>
                  <a:ext cx="550884" cy="310670"/>
                  <a:chOff x="2159908" y="2065057"/>
                  <a:chExt cx="550884" cy="310670"/>
                </a:xfrm>
              </p:grpSpPr>
              <p:cxnSp>
                <p:nvCxnSpPr>
                  <p:cNvPr id="9020" name="Google Shape;9020;p8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021" name="Google Shape;9021;p8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022" name="Google Shape;9022;p80"/>
          <p:cNvGrpSpPr/>
          <p:nvPr/>
        </p:nvGrpSpPr>
        <p:grpSpPr>
          <a:xfrm>
            <a:off x="706400" y="1556833"/>
            <a:ext cx="962651" cy="810058"/>
            <a:chOff x="732462" y="1766083"/>
            <a:chExt cx="962651" cy="810058"/>
          </a:xfrm>
        </p:grpSpPr>
        <p:grpSp>
          <p:nvGrpSpPr>
            <p:cNvPr id="9023" name="Google Shape;9023;p80"/>
            <p:cNvGrpSpPr/>
            <p:nvPr/>
          </p:nvGrpSpPr>
          <p:grpSpPr>
            <a:xfrm>
              <a:off x="732462" y="1908333"/>
              <a:ext cx="339369" cy="524756"/>
              <a:chOff x="844912" y="1819635"/>
              <a:chExt cx="329836" cy="510016"/>
            </a:xfrm>
          </p:grpSpPr>
          <p:sp>
            <p:nvSpPr>
              <p:cNvPr id="9024" name="Google Shape;9024;p80"/>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0"/>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0"/>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0"/>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0"/>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0"/>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80"/>
            <p:cNvGrpSpPr/>
            <p:nvPr/>
          </p:nvGrpSpPr>
          <p:grpSpPr>
            <a:xfrm>
              <a:off x="1184858" y="2256650"/>
              <a:ext cx="510255" cy="319491"/>
              <a:chOff x="1284601" y="2158168"/>
              <a:chExt cx="495923" cy="310517"/>
            </a:xfrm>
          </p:grpSpPr>
          <p:sp>
            <p:nvSpPr>
              <p:cNvPr id="9031" name="Google Shape;9031;p8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2" name="Google Shape;9032;p80"/>
              <p:cNvGrpSpPr/>
              <p:nvPr/>
            </p:nvGrpSpPr>
            <p:grpSpPr>
              <a:xfrm>
                <a:off x="1507666" y="2158168"/>
                <a:ext cx="272858" cy="310517"/>
                <a:chOff x="1507666" y="2158168"/>
                <a:chExt cx="272858" cy="310517"/>
              </a:xfrm>
            </p:grpSpPr>
            <p:grpSp>
              <p:nvGrpSpPr>
                <p:cNvPr id="9033" name="Google Shape;9033;p80"/>
                <p:cNvGrpSpPr/>
                <p:nvPr/>
              </p:nvGrpSpPr>
              <p:grpSpPr>
                <a:xfrm>
                  <a:off x="1507666" y="2176104"/>
                  <a:ext cx="166395" cy="273149"/>
                  <a:chOff x="1507666" y="2176104"/>
                  <a:chExt cx="166395" cy="273149"/>
                </a:xfrm>
              </p:grpSpPr>
              <p:sp>
                <p:nvSpPr>
                  <p:cNvPr id="9034" name="Google Shape;9034;p80"/>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0"/>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0"/>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0"/>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0"/>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0"/>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0"/>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1" name="Google Shape;9041;p8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43" name="Google Shape;9043;p80"/>
            <p:cNvGrpSpPr/>
            <p:nvPr/>
          </p:nvGrpSpPr>
          <p:grpSpPr>
            <a:xfrm>
              <a:off x="1184858" y="1766083"/>
              <a:ext cx="510255" cy="319491"/>
              <a:chOff x="1284601" y="1681380"/>
              <a:chExt cx="495923" cy="310517"/>
            </a:xfrm>
          </p:grpSpPr>
          <p:sp>
            <p:nvSpPr>
              <p:cNvPr id="9044" name="Google Shape;9044;p8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5" name="Google Shape;9045;p80"/>
              <p:cNvGrpSpPr/>
              <p:nvPr/>
            </p:nvGrpSpPr>
            <p:grpSpPr>
              <a:xfrm>
                <a:off x="1507666" y="1681380"/>
                <a:ext cx="272858" cy="310517"/>
                <a:chOff x="1507666" y="1681380"/>
                <a:chExt cx="272858" cy="310517"/>
              </a:xfrm>
            </p:grpSpPr>
            <p:grpSp>
              <p:nvGrpSpPr>
                <p:cNvPr id="9046" name="Google Shape;9046;p80"/>
                <p:cNvGrpSpPr/>
                <p:nvPr/>
              </p:nvGrpSpPr>
              <p:grpSpPr>
                <a:xfrm>
                  <a:off x="1507666" y="1700120"/>
                  <a:ext cx="166395" cy="272984"/>
                  <a:chOff x="1507666" y="1700120"/>
                  <a:chExt cx="166395" cy="272984"/>
                </a:xfrm>
              </p:grpSpPr>
              <p:sp>
                <p:nvSpPr>
                  <p:cNvPr id="9047" name="Google Shape;9047;p80"/>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0"/>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0"/>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0"/>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0"/>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0"/>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0"/>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4" name="Google Shape;9054;p8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56" name="Google Shape;9056;p80"/>
          <p:cNvGrpSpPr/>
          <p:nvPr/>
        </p:nvGrpSpPr>
        <p:grpSpPr>
          <a:xfrm>
            <a:off x="6815341" y="2324262"/>
            <a:ext cx="1622269" cy="552443"/>
            <a:chOff x="6894650" y="2574740"/>
            <a:chExt cx="1445100" cy="492111"/>
          </a:xfrm>
        </p:grpSpPr>
        <p:sp>
          <p:nvSpPr>
            <p:cNvPr id="9057" name="Google Shape;9057;p8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62" name="Google Shape;9062;p8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063" name="Google Shape;9063;p80"/>
          <p:cNvGrpSpPr/>
          <p:nvPr/>
        </p:nvGrpSpPr>
        <p:grpSpPr>
          <a:xfrm>
            <a:off x="6834884" y="3698518"/>
            <a:ext cx="1583206" cy="475705"/>
            <a:chOff x="6953919" y="3907920"/>
            <a:chExt cx="1377300" cy="475705"/>
          </a:xfrm>
        </p:grpSpPr>
        <p:cxnSp>
          <p:nvCxnSpPr>
            <p:cNvPr id="9064" name="Google Shape;9064;p80"/>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065" name="Google Shape;9065;p8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066" name="Google Shape;9066;p80"/>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067" name="Google Shape;9067;p80"/>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068" name="Google Shape;9068;p80"/>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069" name="Google Shape;9069;p80"/>
          <p:cNvGrpSpPr/>
          <p:nvPr/>
        </p:nvGrpSpPr>
        <p:grpSpPr>
          <a:xfrm>
            <a:off x="2338472" y="2459663"/>
            <a:ext cx="836286" cy="824529"/>
            <a:chOff x="2389399" y="2595741"/>
            <a:chExt cx="812796" cy="801369"/>
          </a:xfrm>
        </p:grpSpPr>
        <p:grpSp>
          <p:nvGrpSpPr>
            <p:cNvPr id="9070" name="Google Shape;9070;p80"/>
            <p:cNvGrpSpPr/>
            <p:nvPr/>
          </p:nvGrpSpPr>
          <p:grpSpPr>
            <a:xfrm>
              <a:off x="2492145" y="2881565"/>
              <a:ext cx="607300" cy="229751"/>
              <a:chOff x="2492145" y="2881565"/>
              <a:chExt cx="607300" cy="229751"/>
            </a:xfrm>
          </p:grpSpPr>
          <p:sp>
            <p:nvSpPr>
              <p:cNvPr id="9071" name="Google Shape;9071;p80"/>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0"/>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0"/>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80"/>
            <p:cNvGrpSpPr/>
            <p:nvPr/>
          </p:nvGrpSpPr>
          <p:grpSpPr>
            <a:xfrm>
              <a:off x="2389399" y="2595741"/>
              <a:ext cx="812796" cy="296825"/>
              <a:chOff x="2389399" y="2595741"/>
              <a:chExt cx="812796" cy="296825"/>
            </a:xfrm>
          </p:grpSpPr>
          <p:grpSp>
            <p:nvGrpSpPr>
              <p:cNvPr id="9075" name="Google Shape;9075;p80"/>
              <p:cNvGrpSpPr/>
              <p:nvPr/>
            </p:nvGrpSpPr>
            <p:grpSpPr>
              <a:xfrm>
                <a:off x="2389399" y="2595741"/>
                <a:ext cx="363638" cy="296825"/>
                <a:chOff x="2389399" y="2595741"/>
                <a:chExt cx="363638" cy="296825"/>
              </a:xfrm>
            </p:grpSpPr>
            <p:grpSp>
              <p:nvGrpSpPr>
                <p:cNvPr id="9076" name="Google Shape;9076;p80"/>
                <p:cNvGrpSpPr/>
                <p:nvPr/>
              </p:nvGrpSpPr>
              <p:grpSpPr>
                <a:xfrm>
                  <a:off x="2493852" y="2794333"/>
                  <a:ext cx="259185" cy="98232"/>
                  <a:chOff x="2493852" y="2794333"/>
                  <a:chExt cx="259185" cy="98232"/>
                </a:xfrm>
              </p:grpSpPr>
              <p:sp>
                <p:nvSpPr>
                  <p:cNvPr id="9077" name="Google Shape;9077;p80"/>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0"/>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0"/>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0" name="Google Shape;9080;p80"/>
                <p:cNvGrpSpPr/>
                <p:nvPr/>
              </p:nvGrpSpPr>
              <p:grpSpPr>
                <a:xfrm>
                  <a:off x="2389399" y="2595741"/>
                  <a:ext cx="224343" cy="182054"/>
                  <a:chOff x="2389399" y="2595741"/>
                  <a:chExt cx="224343" cy="182054"/>
                </a:xfrm>
              </p:grpSpPr>
              <p:sp>
                <p:nvSpPr>
                  <p:cNvPr id="9081" name="Google Shape;9081;p80"/>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0"/>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83" name="Google Shape;9083;p80"/>
              <p:cNvGrpSpPr/>
              <p:nvPr/>
            </p:nvGrpSpPr>
            <p:grpSpPr>
              <a:xfrm>
                <a:off x="2683630" y="2595741"/>
                <a:ext cx="224334" cy="296825"/>
                <a:chOff x="2683630" y="2595741"/>
                <a:chExt cx="224334" cy="296825"/>
              </a:xfrm>
            </p:grpSpPr>
            <p:grpSp>
              <p:nvGrpSpPr>
                <p:cNvPr id="9084" name="Google Shape;9084;p80"/>
                <p:cNvGrpSpPr/>
                <p:nvPr/>
              </p:nvGrpSpPr>
              <p:grpSpPr>
                <a:xfrm>
                  <a:off x="2788083" y="2794333"/>
                  <a:ext cx="15356" cy="98232"/>
                  <a:chOff x="2788083" y="2794333"/>
                  <a:chExt cx="15356" cy="98232"/>
                </a:xfrm>
              </p:grpSpPr>
              <p:sp>
                <p:nvSpPr>
                  <p:cNvPr id="9085" name="Google Shape;9085;p80"/>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0"/>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0"/>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80"/>
                <p:cNvGrpSpPr/>
                <p:nvPr/>
              </p:nvGrpSpPr>
              <p:grpSpPr>
                <a:xfrm>
                  <a:off x="2683630" y="2595741"/>
                  <a:ext cx="224334" cy="182054"/>
                  <a:chOff x="2683630" y="2595741"/>
                  <a:chExt cx="224334" cy="182054"/>
                </a:xfrm>
              </p:grpSpPr>
              <p:sp>
                <p:nvSpPr>
                  <p:cNvPr id="9089" name="Google Shape;9089;p80"/>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0"/>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1" name="Google Shape;9091;p80"/>
              <p:cNvGrpSpPr/>
              <p:nvPr/>
            </p:nvGrpSpPr>
            <p:grpSpPr>
              <a:xfrm>
                <a:off x="2838475" y="2595741"/>
                <a:ext cx="363719" cy="296825"/>
                <a:chOff x="2838475" y="2595741"/>
                <a:chExt cx="363719" cy="296825"/>
              </a:xfrm>
            </p:grpSpPr>
            <p:grpSp>
              <p:nvGrpSpPr>
                <p:cNvPr id="9092" name="Google Shape;9092;p80"/>
                <p:cNvGrpSpPr/>
                <p:nvPr/>
              </p:nvGrpSpPr>
              <p:grpSpPr>
                <a:xfrm>
                  <a:off x="2838475" y="2794333"/>
                  <a:ext cx="259185" cy="98232"/>
                  <a:chOff x="2838475" y="2794333"/>
                  <a:chExt cx="259185" cy="98232"/>
                </a:xfrm>
              </p:grpSpPr>
              <p:sp>
                <p:nvSpPr>
                  <p:cNvPr id="9093" name="Google Shape;9093;p80"/>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0"/>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0"/>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6" name="Google Shape;9096;p80"/>
                <p:cNvGrpSpPr/>
                <p:nvPr/>
              </p:nvGrpSpPr>
              <p:grpSpPr>
                <a:xfrm>
                  <a:off x="2977852" y="2595741"/>
                  <a:ext cx="224343" cy="182054"/>
                  <a:chOff x="2977852" y="2595741"/>
                  <a:chExt cx="224343" cy="182054"/>
                </a:xfrm>
              </p:grpSpPr>
              <p:sp>
                <p:nvSpPr>
                  <p:cNvPr id="9097" name="Google Shape;9097;p80"/>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0"/>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99" name="Google Shape;9099;p80"/>
            <p:cNvGrpSpPr/>
            <p:nvPr/>
          </p:nvGrpSpPr>
          <p:grpSpPr>
            <a:xfrm>
              <a:off x="2389399" y="3100241"/>
              <a:ext cx="812796" cy="296869"/>
              <a:chOff x="2389399" y="3100241"/>
              <a:chExt cx="812796" cy="296869"/>
            </a:xfrm>
          </p:grpSpPr>
          <p:grpSp>
            <p:nvGrpSpPr>
              <p:cNvPr id="9100" name="Google Shape;9100;p80"/>
              <p:cNvGrpSpPr/>
              <p:nvPr/>
            </p:nvGrpSpPr>
            <p:grpSpPr>
              <a:xfrm>
                <a:off x="2683630" y="3100241"/>
                <a:ext cx="224334" cy="296869"/>
                <a:chOff x="2683630" y="3100241"/>
                <a:chExt cx="224334" cy="296869"/>
              </a:xfrm>
            </p:grpSpPr>
            <p:grpSp>
              <p:nvGrpSpPr>
                <p:cNvPr id="9101" name="Google Shape;9101;p80"/>
                <p:cNvGrpSpPr/>
                <p:nvPr/>
              </p:nvGrpSpPr>
              <p:grpSpPr>
                <a:xfrm>
                  <a:off x="2788083" y="3100241"/>
                  <a:ext cx="15356" cy="98237"/>
                  <a:chOff x="2788083" y="3100241"/>
                  <a:chExt cx="15356" cy="98237"/>
                </a:xfrm>
              </p:grpSpPr>
              <p:sp>
                <p:nvSpPr>
                  <p:cNvPr id="9102" name="Google Shape;9102;p8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80"/>
                <p:cNvGrpSpPr/>
                <p:nvPr/>
              </p:nvGrpSpPr>
              <p:grpSpPr>
                <a:xfrm>
                  <a:off x="2683630" y="3215065"/>
                  <a:ext cx="224334" cy="182045"/>
                  <a:chOff x="2683630" y="3215065"/>
                  <a:chExt cx="224334" cy="182045"/>
                </a:xfrm>
              </p:grpSpPr>
              <p:sp>
                <p:nvSpPr>
                  <p:cNvPr id="9106" name="Google Shape;9106;p8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8" name="Google Shape;9108;p80"/>
              <p:cNvGrpSpPr/>
              <p:nvPr/>
            </p:nvGrpSpPr>
            <p:grpSpPr>
              <a:xfrm>
                <a:off x="2389399" y="3100241"/>
                <a:ext cx="363638" cy="296869"/>
                <a:chOff x="2389399" y="3100241"/>
                <a:chExt cx="363638" cy="296869"/>
              </a:xfrm>
            </p:grpSpPr>
            <p:grpSp>
              <p:nvGrpSpPr>
                <p:cNvPr id="9109" name="Google Shape;9109;p80"/>
                <p:cNvGrpSpPr/>
                <p:nvPr/>
              </p:nvGrpSpPr>
              <p:grpSpPr>
                <a:xfrm>
                  <a:off x="2493852" y="3100241"/>
                  <a:ext cx="259185" cy="98237"/>
                  <a:chOff x="2493852" y="3100241"/>
                  <a:chExt cx="259185" cy="98237"/>
                </a:xfrm>
              </p:grpSpPr>
              <p:sp>
                <p:nvSpPr>
                  <p:cNvPr id="9110" name="Google Shape;9110;p8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80"/>
                <p:cNvGrpSpPr/>
                <p:nvPr/>
              </p:nvGrpSpPr>
              <p:grpSpPr>
                <a:xfrm>
                  <a:off x="2389399" y="3215065"/>
                  <a:ext cx="224343" cy="182045"/>
                  <a:chOff x="2389399" y="3215065"/>
                  <a:chExt cx="224343" cy="182045"/>
                </a:xfrm>
              </p:grpSpPr>
              <p:sp>
                <p:nvSpPr>
                  <p:cNvPr id="9114" name="Google Shape;9114;p8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16" name="Google Shape;9116;p80"/>
              <p:cNvGrpSpPr/>
              <p:nvPr/>
            </p:nvGrpSpPr>
            <p:grpSpPr>
              <a:xfrm>
                <a:off x="2838475" y="3100241"/>
                <a:ext cx="363719" cy="296869"/>
                <a:chOff x="2838475" y="3100241"/>
                <a:chExt cx="363719" cy="296869"/>
              </a:xfrm>
            </p:grpSpPr>
            <p:grpSp>
              <p:nvGrpSpPr>
                <p:cNvPr id="9117" name="Google Shape;9117;p80"/>
                <p:cNvGrpSpPr/>
                <p:nvPr/>
              </p:nvGrpSpPr>
              <p:grpSpPr>
                <a:xfrm>
                  <a:off x="2838475" y="3100241"/>
                  <a:ext cx="259185" cy="98237"/>
                  <a:chOff x="2838475" y="3100241"/>
                  <a:chExt cx="259185" cy="98237"/>
                </a:xfrm>
              </p:grpSpPr>
              <p:sp>
                <p:nvSpPr>
                  <p:cNvPr id="9118" name="Google Shape;9118;p8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80"/>
                <p:cNvGrpSpPr/>
                <p:nvPr/>
              </p:nvGrpSpPr>
              <p:grpSpPr>
                <a:xfrm>
                  <a:off x="2977852" y="3215065"/>
                  <a:ext cx="224343" cy="182045"/>
                  <a:chOff x="2977852" y="3215065"/>
                  <a:chExt cx="224343" cy="182045"/>
                </a:xfrm>
              </p:grpSpPr>
              <p:sp>
                <p:nvSpPr>
                  <p:cNvPr id="9122" name="Google Shape;9122;p8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F3897-396D-6A08-15A8-D3AA75C4BB88}"/>
              </a:ext>
            </a:extLst>
          </p:cNvPr>
          <p:cNvSpPr>
            <a:spLocks noGrp="1"/>
          </p:cNvSpPr>
          <p:nvPr>
            <p:ph type="title"/>
          </p:nvPr>
        </p:nvSpPr>
        <p:spPr/>
        <p:txBody>
          <a:bodyPr/>
          <a:lstStyle/>
          <a:p>
            <a:r>
              <a:rPr lang="ro-RO" dirty="0" err="1"/>
              <a:t>Tactics</a:t>
            </a:r>
            <a:endParaRPr lang="en-US" dirty="0"/>
          </a:p>
        </p:txBody>
      </p:sp>
      <p:pic>
        <p:nvPicPr>
          <p:cNvPr id="4" name="Picture 2">
            <a:extLst>
              <a:ext uri="{FF2B5EF4-FFF2-40B4-BE49-F238E27FC236}">
                <a16:creationId xmlns:a16="http://schemas.microsoft.com/office/drawing/2014/main" id="{C2F6D8BA-0108-7988-CAEE-06B2424C1B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8164" y="2571750"/>
            <a:ext cx="3747672" cy="1065328"/>
          </a:xfrm>
          <a:prstGeom prst="rect">
            <a:avLst/>
          </a:prstGeom>
          <a:noFill/>
          <a:extLst>
            <a:ext uri="{909E8E84-426E-40DD-AFC4-6F175D3DCCD1}">
              <a14:hiddenFill xmlns:a14="http://schemas.microsoft.com/office/drawing/2010/main">
                <a:solidFill>
                  <a:srgbClr val="FFFFFF"/>
                </a:solidFill>
              </a14:hiddenFill>
            </a:ext>
          </a:extLst>
        </p:spPr>
      </p:pic>
      <p:sp>
        <p:nvSpPr>
          <p:cNvPr id="5" name="Text Placeholder 2">
            <a:extLst>
              <a:ext uri="{FF2B5EF4-FFF2-40B4-BE49-F238E27FC236}">
                <a16:creationId xmlns:a16="http://schemas.microsoft.com/office/drawing/2014/main" id="{AF8FE29B-4704-5F41-F100-14A9D792CA4E}"/>
              </a:ext>
            </a:extLst>
          </p:cNvPr>
          <p:cNvSpPr>
            <a:spLocks noGrp="1"/>
          </p:cNvSpPr>
          <p:nvPr>
            <p:ph type="body" idx="1"/>
          </p:nvPr>
        </p:nvSpPr>
        <p:spPr>
          <a:xfrm>
            <a:off x="1434964" y="1632119"/>
            <a:ext cx="6274071" cy="693561"/>
          </a:xfrm>
        </p:spPr>
        <p:txBody>
          <a:bodyPr/>
          <a:lstStyle/>
          <a:p>
            <a:r>
              <a:rPr lang="ro-RO" b="1" dirty="0" err="1"/>
              <a:t>Tactics</a:t>
            </a:r>
            <a:r>
              <a:rPr lang="ro-RO" dirty="0"/>
              <a:t> are </a:t>
            </a:r>
            <a:r>
              <a:rPr lang="ro-RO" dirty="0" err="1"/>
              <a:t>decisions</a:t>
            </a:r>
            <a:r>
              <a:rPr lang="ro-RO" dirty="0"/>
              <a:t> </a:t>
            </a:r>
            <a:r>
              <a:rPr lang="ro-RO" dirty="0" err="1"/>
              <a:t>implemented</a:t>
            </a:r>
            <a:r>
              <a:rPr lang="ro-RO" dirty="0"/>
              <a:t> in </a:t>
            </a:r>
            <a:r>
              <a:rPr lang="ro-RO" dirty="0" err="1"/>
              <a:t>order</a:t>
            </a:r>
            <a:r>
              <a:rPr lang="ro-RO" dirty="0"/>
              <a:t> </a:t>
            </a:r>
            <a:r>
              <a:rPr lang="ro-RO" dirty="0" err="1"/>
              <a:t>to</a:t>
            </a:r>
            <a:r>
              <a:rPr lang="ro-RO" dirty="0"/>
              <a:t> </a:t>
            </a:r>
            <a:r>
              <a:rPr lang="ro-RO" dirty="0" err="1"/>
              <a:t>achieve</a:t>
            </a:r>
            <a:r>
              <a:rPr lang="ro-RO" dirty="0"/>
              <a:t> quality </a:t>
            </a:r>
            <a:r>
              <a:rPr lang="ro-RO" dirty="0" err="1"/>
              <a:t>attribute</a:t>
            </a:r>
            <a:r>
              <a:rPr lang="ro-RO" dirty="0"/>
              <a:t> </a:t>
            </a:r>
            <a:r>
              <a:rPr lang="ro-RO" dirty="0" err="1"/>
              <a:t>scenarios</a:t>
            </a:r>
            <a:endParaRPr lang="en-US" dirty="0"/>
          </a:p>
        </p:txBody>
      </p:sp>
    </p:spTree>
    <p:extLst>
      <p:ext uri="{BB962C8B-B14F-4D97-AF65-F5344CB8AC3E}">
        <p14:creationId xmlns:p14="http://schemas.microsoft.com/office/powerpoint/2010/main" val="314412320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Shape 9127"/>
        <p:cNvGrpSpPr/>
        <p:nvPr/>
      </p:nvGrpSpPr>
      <p:grpSpPr>
        <a:xfrm>
          <a:off x="0" y="0"/>
          <a:ext cx="0" cy="0"/>
          <a:chOff x="0" y="0"/>
          <a:chExt cx="0" cy="0"/>
        </a:xfrm>
      </p:grpSpPr>
      <p:grpSp>
        <p:nvGrpSpPr>
          <p:cNvPr id="9128" name="Google Shape;9128;p81"/>
          <p:cNvGrpSpPr/>
          <p:nvPr/>
        </p:nvGrpSpPr>
        <p:grpSpPr>
          <a:xfrm>
            <a:off x="702075" y="3155925"/>
            <a:ext cx="2390414" cy="1024800"/>
            <a:chOff x="728925" y="3296613"/>
            <a:chExt cx="2390414" cy="1024800"/>
          </a:xfrm>
        </p:grpSpPr>
        <p:grpSp>
          <p:nvGrpSpPr>
            <p:cNvPr id="9129" name="Google Shape;9129;p81"/>
            <p:cNvGrpSpPr/>
            <p:nvPr/>
          </p:nvGrpSpPr>
          <p:grpSpPr>
            <a:xfrm>
              <a:off x="728925" y="3619800"/>
              <a:ext cx="2390414" cy="500893"/>
              <a:chOff x="728925" y="3619800"/>
              <a:chExt cx="2390414" cy="500893"/>
            </a:xfrm>
          </p:grpSpPr>
          <p:sp>
            <p:nvSpPr>
              <p:cNvPr id="9130" name="Google Shape;9130;p8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131" name="Google Shape;9131;p8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132" name="Google Shape;9132;p81"/>
            <p:cNvGrpSpPr/>
            <p:nvPr/>
          </p:nvGrpSpPr>
          <p:grpSpPr>
            <a:xfrm>
              <a:off x="1348050" y="3296613"/>
              <a:ext cx="1706152" cy="1024800"/>
              <a:chOff x="1348050" y="3296613"/>
              <a:chExt cx="1706152" cy="1024800"/>
            </a:xfrm>
          </p:grpSpPr>
          <p:sp>
            <p:nvSpPr>
              <p:cNvPr id="9133" name="Google Shape;9133;p8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134" name="Google Shape;9134;p8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135" name="Google Shape;9135;p8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136" name="Google Shape;9136;p8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137" name="Google Shape;9137;p8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138" name="Google Shape;9138;p81"/>
            <p:cNvGrpSpPr/>
            <p:nvPr/>
          </p:nvGrpSpPr>
          <p:grpSpPr>
            <a:xfrm>
              <a:off x="1455707" y="3654858"/>
              <a:ext cx="1491150" cy="417657"/>
              <a:chOff x="1455707" y="3654858"/>
              <a:chExt cx="1491150" cy="417657"/>
            </a:xfrm>
          </p:grpSpPr>
          <p:sp>
            <p:nvSpPr>
              <p:cNvPr id="9139" name="Google Shape;9139;p8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159" name="Google Shape;9159;p81"/>
          <p:cNvGraphicFramePr/>
          <p:nvPr/>
        </p:nvGraphicFramePr>
        <p:xfrm>
          <a:off x="5937775" y="2153837"/>
          <a:ext cx="3000000" cy="3000000"/>
        </p:xfrm>
        <a:graphic>
          <a:graphicData uri="http://schemas.openxmlformats.org/drawingml/2006/table">
            <a:tbl>
              <a:tblPr>
                <a:noFill/>
                <a:tableStyleId>{C60F5041-3C63-49E1-8C6B-97563273EE91}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160" name="Google Shape;9160;p81"/>
          <p:cNvGrpSpPr/>
          <p:nvPr/>
        </p:nvGrpSpPr>
        <p:grpSpPr>
          <a:xfrm>
            <a:off x="710451" y="981601"/>
            <a:ext cx="2396505" cy="976502"/>
            <a:chOff x="749309" y="1112739"/>
            <a:chExt cx="2371603" cy="976502"/>
          </a:xfrm>
        </p:grpSpPr>
        <p:grpSp>
          <p:nvGrpSpPr>
            <p:cNvPr id="9161" name="Google Shape;9161;p81"/>
            <p:cNvGrpSpPr/>
            <p:nvPr/>
          </p:nvGrpSpPr>
          <p:grpSpPr>
            <a:xfrm>
              <a:off x="1092126" y="1112739"/>
              <a:ext cx="2028786" cy="975464"/>
              <a:chOff x="1092126" y="1112739"/>
              <a:chExt cx="2028786" cy="975464"/>
            </a:xfrm>
          </p:grpSpPr>
          <p:sp>
            <p:nvSpPr>
              <p:cNvPr id="9162" name="Google Shape;9162;p8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6" name="Google Shape;9186;p81"/>
            <p:cNvGrpSpPr/>
            <p:nvPr/>
          </p:nvGrpSpPr>
          <p:grpSpPr>
            <a:xfrm>
              <a:off x="749309" y="1112739"/>
              <a:ext cx="314700" cy="975464"/>
              <a:chOff x="749309" y="1112739"/>
              <a:chExt cx="314700" cy="975464"/>
            </a:xfrm>
          </p:grpSpPr>
          <p:sp>
            <p:nvSpPr>
              <p:cNvPr id="9187" name="Google Shape;9187;p8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1" name="Google Shape;9191;p8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195" name="Google Shape;9195;p81"/>
          <p:cNvGraphicFramePr/>
          <p:nvPr/>
        </p:nvGraphicFramePr>
        <p:xfrm>
          <a:off x="5937800" y="981587"/>
          <a:ext cx="3000000" cy="3000000"/>
        </p:xfrm>
        <a:graphic>
          <a:graphicData uri="http://schemas.openxmlformats.org/drawingml/2006/table">
            <a:tbl>
              <a:tblPr>
                <a:noFill/>
                <a:tableStyleId>{C60F5041-3C63-49E1-8C6B-97563273EE91}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196" name="Google Shape;9196;p81"/>
          <p:cNvGraphicFramePr/>
          <p:nvPr/>
        </p:nvGraphicFramePr>
        <p:xfrm>
          <a:off x="3358663" y="2153837"/>
          <a:ext cx="3000000" cy="3000000"/>
        </p:xfrm>
        <a:graphic>
          <a:graphicData uri="http://schemas.openxmlformats.org/drawingml/2006/table">
            <a:tbl>
              <a:tblPr>
                <a:noFill/>
                <a:tableStyleId>{C60F5041-3C63-49E1-8C6B-97563273EE91}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197" name="Google Shape;9197;p81"/>
          <p:cNvGrpSpPr/>
          <p:nvPr/>
        </p:nvGrpSpPr>
        <p:grpSpPr>
          <a:xfrm>
            <a:off x="3360649" y="3144798"/>
            <a:ext cx="2363377" cy="1047062"/>
            <a:chOff x="3358399" y="3285485"/>
            <a:chExt cx="2363377" cy="1047062"/>
          </a:xfrm>
        </p:grpSpPr>
        <p:grpSp>
          <p:nvGrpSpPr>
            <p:cNvPr id="9198" name="Google Shape;9198;p81"/>
            <p:cNvGrpSpPr/>
            <p:nvPr/>
          </p:nvGrpSpPr>
          <p:grpSpPr>
            <a:xfrm>
              <a:off x="3358412" y="3285485"/>
              <a:ext cx="2363244" cy="139500"/>
              <a:chOff x="3358412" y="3285485"/>
              <a:chExt cx="2363244" cy="139500"/>
            </a:xfrm>
          </p:grpSpPr>
          <p:sp>
            <p:nvSpPr>
              <p:cNvPr id="9199" name="Google Shape;9199;p8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4" name="Google Shape;9204;p81"/>
            <p:cNvGrpSpPr/>
            <p:nvPr/>
          </p:nvGrpSpPr>
          <p:grpSpPr>
            <a:xfrm>
              <a:off x="3358412" y="3466996"/>
              <a:ext cx="2363244" cy="139500"/>
              <a:chOff x="3358412" y="3466996"/>
              <a:chExt cx="2363244" cy="139500"/>
            </a:xfrm>
          </p:grpSpPr>
          <p:sp>
            <p:nvSpPr>
              <p:cNvPr id="9205" name="Google Shape;9205;p8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81"/>
            <p:cNvGrpSpPr/>
            <p:nvPr/>
          </p:nvGrpSpPr>
          <p:grpSpPr>
            <a:xfrm>
              <a:off x="3358412" y="3648507"/>
              <a:ext cx="2363244" cy="139500"/>
              <a:chOff x="3358412" y="3648507"/>
              <a:chExt cx="2363244" cy="139500"/>
            </a:xfrm>
          </p:grpSpPr>
          <p:sp>
            <p:nvSpPr>
              <p:cNvPr id="9211" name="Google Shape;9211;p8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81"/>
            <p:cNvGrpSpPr/>
            <p:nvPr/>
          </p:nvGrpSpPr>
          <p:grpSpPr>
            <a:xfrm>
              <a:off x="3358412" y="3830018"/>
              <a:ext cx="2363244" cy="139500"/>
              <a:chOff x="3358412" y="3830018"/>
              <a:chExt cx="2363244" cy="139500"/>
            </a:xfrm>
          </p:grpSpPr>
          <p:sp>
            <p:nvSpPr>
              <p:cNvPr id="9217" name="Google Shape;9217;p8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81"/>
            <p:cNvGrpSpPr/>
            <p:nvPr/>
          </p:nvGrpSpPr>
          <p:grpSpPr>
            <a:xfrm>
              <a:off x="3358399" y="4011514"/>
              <a:ext cx="2363377" cy="139537"/>
              <a:chOff x="3294800" y="4134603"/>
              <a:chExt cx="2638876" cy="152400"/>
            </a:xfrm>
          </p:grpSpPr>
          <p:sp>
            <p:nvSpPr>
              <p:cNvPr id="9223" name="Google Shape;9223;p8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8" name="Google Shape;9228;p81"/>
            <p:cNvGrpSpPr/>
            <p:nvPr/>
          </p:nvGrpSpPr>
          <p:grpSpPr>
            <a:xfrm>
              <a:off x="3358399" y="4193010"/>
              <a:ext cx="2363377" cy="139537"/>
              <a:chOff x="3294800" y="4134603"/>
              <a:chExt cx="2638876" cy="152400"/>
            </a:xfrm>
          </p:grpSpPr>
          <p:sp>
            <p:nvSpPr>
              <p:cNvPr id="9229" name="Google Shape;9229;p8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234" name="Google Shape;9234;p81"/>
          <p:cNvGraphicFramePr/>
          <p:nvPr/>
        </p:nvGraphicFramePr>
        <p:xfrm>
          <a:off x="711450" y="2153837"/>
          <a:ext cx="3000000" cy="3000000"/>
        </p:xfrm>
        <a:graphic>
          <a:graphicData uri="http://schemas.openxmlformats.org/drawingml/2006/table">
            <a:tbl>
              <a:tblPr>
                <a:noFill/>
                <a:tableStyleId>{C60F5041-3C63-49E1-8C6B-97563273EE91}</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235" name="Google Shape;9235;p81"/>
          <p:cNvGrpSpPr/>
          <p:nvPr/>
        </p:nvGrpSpPr>
        <p:grpSpPr>
          <a:xfrm>
            <a:off x="4161119" y="2557652"/>
            <a:ext cx="1302095" cy="60959"/>
            <a:chOff x="3558802" y="4011427"/>
            <a:chExt cx="1866000" cy="111300"/>
          </a:xfrm>
        </p:grpSpPr>
        <p:sp>
          <p:nvSpPr>
            <p:cNvPr id="9236" name="Google Shape;9236;p8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8" name="Google Shape;9238;p81"/>
          <p:cNvGrpSpPr/>
          <p:nvPr/>
        </p:nvGrpSpPr>
        <p:grpSpPr>
          <a:xfrm>
            <a:off x="4706607" y="2839811"/>
            <a:ext cx="914340" cy="60959"/>
            <a:chOff x="3558802" y="4011427"/>
            <a:chExt cx="1866000" cy="111300"/>
          </a:xfrm>
        </p:grpSpPr>
        <p:sp>
          <p:nvSpPr>
            <p:cNvPr id="9239" name="Google Shape;9239;p8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81"/>
          <p:cNvGrpSpPr/>
          <p:nvPr/>
        </p:nvGrpSpPr>
        <p:grpSpPr>
          <a:xfrm>
            <a:off x="5874449" y="3167609"/>
            <a:ext cx="2519825" cy="1001454"/>
            <a:chOff x="1906114" y="789980"/>
            <a:chExt cx="1487676" cy="606868"/>
          </a:xfrm>
        </p:grpSpPr>
        <p:cxnSp>
          <p:nvCxnSpPr>
            <p:cNvPr id="9242" name="Google Shape;9242;p8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243" name="Google Shape;9243;p8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244" name="Google Shape;9244;p8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245" name="Google Shape;9245;p81"/>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246" name="Google Shape;9246;p81"/>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247" name="Google Shape;9247;p81"/>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248" name="Google Shape;9248;p81"/>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249" name="Google Shape;9249;p8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1"/>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256" name="Google Shape;9256;p81"/>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257" name="Google Shape;9257;p81"/>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258" name="Google Shape;9258;p8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81"/>
          <p:cNvGrpSpPr/>
          <p:nvPr/>
        </p:nvGrpSpPr>
        <p:grpSpPr>
          <a:xfrm>
            <a:off x="3355812" y="951645"/>
            <a:ext cx="2363393" cy="1005865"/>
            <a:chOff x="3292400" y="1193188"/>
            <a:chExt cx="2615240" cy="1131075"/>
          </a:xfrm>
        </p:grpSpPr>
        <p:sp>
          <p:nvSpPr>
            <p:cNvPr id="9260" name="Google Shape;9260;p8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61" name="Google Shape;9261;p8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62" name="Google Shape;9262;p8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263" name="Google Shape;9263;p8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264" name="Google Shape;9264;p8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265" name="Google Shape;9265;p8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266" name="Google Shape;9266;p8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267" name="Google Shape;9267;p8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268" name="Google Shape;9268;p8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269" name="Google Shape;9269;p8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270" name="Google Shape;9270;p8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271" name="Google Shape;9271;p8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272" name="Google Shape;9272;p8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273" name="Google Shape;9273;p8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274" name="Google Shape;9274;p81"/>
            <p:cNvGrpSpPr/>
            <p:nvPr/>
          </p:nvGrpSpPr>
          <p:grpSpPr>
            <a:xfrm>
              <a:off x="3748438" y="1378608"/>
              <a:ext cx="2159202" cy="903971"/>
              <a:chOff x="1683525" y="2179850"/>
              <a:chExt cx="4519050" cy="2134525"/>
            </a:xfrm>
          </p:grpSpPr>
          <p:sp>
            <p:nvSpPr>
              <p:cNvPr id="9275" name="Google Shape;9275;p8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76" name="Google Shape;9276;p8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77" name="Google Shape;9277;p8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78" name="Google Shape;9278;p8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79" name="Google Shape;9279;p8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80" name="Google Shape;9280;p8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81" name="Google Shape;9281;p8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82" name="Google Shape;9282;p8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83" name="Google Shape;9283;p8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84" name="Google Shape;9284;p8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85" name="Google Shape;9285;p8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86" name="Google Shape;9286;p8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Shape 9290"/>
        <p:cNvGrpSpPr/>
        <p:nvPr/>
      </p:nvGrpSpPr>
      <p:grpSpPr>
        <a:xfrm>
          <a:off x="0" y="0"/>
          <a:ext cx="0" cy="0"/>
          <a:chOff x="0" y="0"/>
          <a:chExt cx="0" cy="0"/>
        </a:xfrm>
      </p:grpSpPr>
      <p:grpSp>
        <p:nvGrpSpPr>
          <p:cNvPr id="9291" name="Google Shape;9291;p82"/>
          <p:cNvGrpSpPr/>
          <p:nvPr/>
        </p:nvGrpSpPr>
        <p:grpSpPr>
          <a:xfrm>
            <a:off x="4796684" y="970929"/>
            <a:ext cx="745431" cy="718863"/>
            <a:chOff x="4249973" y="1201875"/>
            <a:chExt cx="1958568" cy="1888762"/>
          </a:xfrm>
        </p:grpSpPr>
        <p:sp>
          <p:nvSpPr>
            <p:cNvPr id="9292" name="Google Shape;9292;p8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82"/>
            <p:cNvGrpSpPr/>
            <p:nvPr/>
          </p:nvGrpSpPr>
          <p:grpSpPr>
            <a:xfrm>
              <a:off x="5853086" y="1789142"/>
              <a:ext cx="355454" cy="1048099"/>
              <a:chOff x="5576108" y="2016725"/>
              <a:chExt cx="565200" cy="1666560"/>
            </a:xfrm>
          </p:grpSpPr>
          <p:sp>
            <p:nvSpPr>
              <p:cNvPr id="9294" name="Google Shape;9294;p8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295" name="Google Shape;9295;p8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6" name="Google Shape;9296;p82"/>
            <p:cNvGrpSpPr/>
            <p:nvPr/>
          </p:nvGrpSpPr>
          <p:grpSpPr>
            <a:xfrm>
              <a:off x="4869455" y="2691676"/>
              <a:ext cx="1013897" cy="398961"/>
              <a:chOff x="4012057" y="3451825"/>
              <a:chExt cx="1612175" cy="634379"/>
            </a:xfrm>
          </p:grpSpPr>
          <p:sp>
            <p:nvSpPr>
              <p:cNvPr id="9297" name="Google Shape;9297;p8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298" name="Google Shape;9298;p8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82"/>
            <p:cNvGrpSpPr/>
            <p:nvPr/>
          </p:nvGrpSpPr>
          <p:grpSpPr>
            <a:xfrm>
              <a:off x="4276937" y="2155961"/>
              <a:ext cx="651965" cy="891358"/>
              <a:chOff x="3069908" y="2599997"/>
              <a:chExt cx="1036675" cy="1417328"/>
            </a:xfrm>
          </p:grpSpPr>
          <p:sp>
            <p:nvSpPr>
              <p:cNvPr id="9300" name="Google Shape;9300;p8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301" name="Google Shape;9301;p8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82"/>
            <p:cNvGrpSpPr/>
            <p:nvPr/>
          </p:nvGrpSpPr>
          <p:grpSpPr>
            <a:xfrm>
              <a:off x="5054918" y="1201875"/>
              <a:ext cx="999548" cy="602711"/>
              <a:chOff x="4306958" y="1082925"/>
              <a:chExt cx="1589359" cy="958358"/>
            </a:xfrm>
          </p:grpSpPr>
          <p:sp>
            <p:nvSpPr>
              <p:cNvPr id="9303" name="Google Shape;9303;p8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304" name="Google Shape;9304;p8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5" name="Google Shape;9305;p82"/>
            <p:cNvGrpSpPr/>
            <p:nvPr/>
          </p:nvGrpSpPr>
          <p:grpSpPr>
            <a:xfrm>
              <a:off x="4249973" y="1303451"/>
              <a:ext cx="799317" cy="841334"/>
              <a:chOff x="3027033" y="1244439"/>
              <a:chExt cx="1270977" cy="1337786"/>
            </a:xfrm>
          </p:grpSpPr>
          <p:sp>
            <p:nvSpPr>
              <p:cNvPr id="9306" name="Google Shape;9306;p8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307" name="Google Shape;9307;p8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08" name="Google Shape;9308;p82"/>
          <p:cNvGrpSpPr/>
          <p:nvPr/>
        </p:nvGrpSpPr>
        <p:grpSpPr>
          <a:xfrm>
            <a:off x="713057" y="1849378"/>
            <a:ext cx="761767" cy="729896"/>
            <a:chOff x="2657744" y="2337745"/>
            <a:chExt cx="832987" cy="798137"/>
          </a:xfrm>
        </p:grpSpPr>
        <p:sp>
          <p:nvSpPr>
            <p:cNvPr id="9309" name="Google Shape;9309;p8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82"/>
          <p:cNvGrpSpPr/>
          <p:nvPr/>
        </p:nvGrpSpPr>
        <p:grpSpPr>
          <a:xfrm>
            <a:off x="3224022" y="1852584"/>
            <a:ext cx="685569" cy="723586"/>
            <a:chOff x="3398134" y="2057755"/>
            <a:chExt cx="704087" cy="743130"/>
          </a:xfrm>
        </p:grpSpPr>
        <p:grpSp>
          <p:nvGrpSpPr>
            <p:cNvPr id="9316" name="Google Shape;9316;p82"/>
            <p:cNvGrpSpPr/>
            <p:nvPr/>
          </p:nvGrpSpPr>
          <p:grpSpPr>
            <a:xfrm>
              <a:off x="3398134" y="2290183"/>
              <a:ext cx="315300" cy="219900"/>
              <a:chOff x="3398134" y="2290183"/>
              <a:chExt cx="315300" cy="219900"/>
            </a:xfrm>
          </p:grpSpPr>
          <p:sp>
            <p:nvSpPr>
              <p:cNvPr id="9317" name="Google Shape;9317;p82"/>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318" name="Google Shape;9318;p82"/>
              <p:cNvCxnSpPr>
                <a:stCxn id="931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319" name="Google Shape;9319;p82"/>
            <p:cNvGrpSpPr/>
            <p:nvPr/>
          </p:nvGrpSpPr>
          <p:grpSpPr>
            <a:xfrm>
              <a:off x="3547823" y="2467358"/>
              <a:ext cx="219900" cy="333527"/>
              <a:chOff x="3547823" y="2467358"/>
              <a:chExt cx="219900" cy="333527"/>
            </a:xfrm>
          </p:grpSpPr>
          <p:sp>
            <p:nvSpPr>
              <p:cNvPr id="9320" name="Google Shape;9320;p82"/>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321" name="Google Shape;9321;p82"/>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322" name="Google Shape;9322;p82"/>
            <p:cNvGrpSpPr/>
            <p:nvPr/>
          </p:nvGrpSpPr>
          <p:grpSpPr>
            <a:xfrm>
              <a:off x="3734138" y="2467358"/>
              <a:ext cx="219900" cy="333527"/>
              <a:chOff x="3734138" y="2467358"/>
              <a:chExt cx="219900" cy="333527"/>
            </a:xfrm>
          </p:grpSpPr>
          <p:sp>
            <p:nvSpPr>
              <p:cNvPr id="9323" name="Google Shape;9323;p82"/>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324" name="Google Shape;9324;p82"/>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325" name="Google Shape;9325;p82"/>
            <p:cNvGrpSpPr/>
            <p:nvPr/>
          </p:nvGrpSpPr>
          <p:grpSpPr>
            <a:xfrm>
              <a:off x="3787560" y="2288011"/>
              <a:ext cx="314661" cy="219900"/>
              <a:chOff x="3787560" y="2288011"/>
              <a:chExt cx="314661" cy="219900"/>
            </a:xfrm>
          </p:grpSpPr>
          <p:sp>
            <p:nvSpPr>
              <p:cNvPr id="9326" name="Google Shape;9326;p82"/>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327" name="Google Shape;9327;p82"/>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328" name="Google Shape;9328;p82"/>
            <p:cNvGrpSpPr/>
            <p:nvPr/>
          </p:nvGrpSpPr>
          <p:grpSpPr>
            <a:xfrm>
              <a:off x="3637290" y="2057755"/>
              <a:ext cx="219900" cy="335499"/>
              <a:chOff x="3637290" y="2057755"/>
              <a:chExt cx="219900" cy="335499"/>
            </a:xfrm>
          </p:grpSpPr>
          <p:sp>
            <p:nvSpPr>
              <p:cNvPr id="9329" name="Google Shape;9329;p82"/>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330" name="Google Shape;9330;p82"/>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331" name="Google Shape;9331;p82"/>
          <p:cNvGrpSpPr/>
          <p:nvPr/>
        </p:nvGrpSpPr>
        <p:grpSpPr>
          <a:xfrm>
            <a:off x="4899244" y="1859280"/>
            <a:ext cx="710153" cy="710153"/>
            <a:chOff x="5007123" y="2079403"/>
            <a:chExt cx="687600" cy="687600"/>
          </a:xfrm>
        </p:grpSpPr>
        <p:sp>
          <p:nvSpPr>
            <p:cNvPr id="9332" name="Google Shape;9332;p82"/>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2"/>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2"/>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2"/>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82"/>
          <p:cNvGrpSpPr/>
          <p:nvPr/>
        </p:nvGrpSpPr>
        <p:grpSpPr>
          <a:xfrm>
            <a:off x="5708681" y="1853787"/>
            <a:ext cx="720998" cy="721183"/>
            <a:chOff x="5797446" y="2063053"/>
            <a:chExt cx="698100" cy="698280"/>
          </a:xfrm>
        </p:grpSpPr>
        <p:sp>
          <p:nvSpPr>
            <p:cNvPr id="9337" name="Google Shape;9337;p82"/>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2"/>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2"/>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2"/>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82"/>
          <p:cNvGrpSpPr/>
          <p:nvPr/>
        </p:nvGrpSpPr>
        <p:grpSpPr>
          <a:xfrm>
            <a:off x="8153828" y="3499392"/>
            <a:ext cx="280585" cy="673164"/>
            <a:chOff x="8075075" y="3754290"/>
            <a:chExt cx="255612" cy="613194"/>
          </a:xfrm>
        </p:grpSpPr>
        <p:grpSp>
          <p:nvGrpSpPr>
            <p:cNvPr id="9342" name="Google Shape;9342;p82"/>
            <p:cNvGrpSpPr/>
            <p:nvPr/>
          </p:nvGrpSpPr>
          <p:grpSpPr>
            <a:xfrm>
              <a:off x="8075075" y="3754290"/>
              <a:ext cx="255612" cy="613194"/>
              <a:chOff x="8075075" y="3754290"/>
              <a:chExt cx="255612" cy="613194"/>
            </a:xfrm>
          </p:grpSpPr>
          <p:sp>
            <p:nvSpPr>
              <p:cNvPr id="9343" name="Google Shape;9343;p82"/>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2"/>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5" name="Google Shape;9345;p82"/>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82"/>
          <p:cNvGrpSpPr/>
          <p:nvPr/>
        </p:nvGrpSpPr>
        <p:grpSpPr>
          <a:xfrm>
            <a:off x="5270887" y="3488188"/>
            <a:ext cx="470352" cy="683745"/>
            <a:chOff x="1697726" y="3244179"/>
            <a:chExt cx="788124" cy="1146069"/>
          </a:xfrm>
        </p:grpSpPr>
        <p:sp>
          <p:nvSpPr>
            <p:cNvPr id="9347" name="Google Shape;9347;p8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9" name="Google Shape;9349;p82"/>
          <p:cNvSpPr/>
          <p:nvPr/>
        </p:nvSpPr>
        <p:spPr>
          <a:xfrm>
            <a:off x="8128351" y="340219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0" name="Google Shape;9350;p82"/>
          <p:cNvGrpSpPr/>
          <p:nvPr/>
        </p:nvGrpSpPr>
        <p:grpSpPr>
          <a:xfrm>
            <a:off x="5892037" y="3499390"/>
            <a:ext cx="293891" cy="293845"/>
            <a:chOff x="6134814" y="3754290"/>
            <a:chExt cx="293891" cy="293845"/>
          </a:xfrm>
        </p:grpSpPr>
        <p:sp>
          <p:nvSpPr>
            <p:cNvPr id="9351" name="Google Shape;9351;p8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82"/>
          <p:cNvGrpSpPr/>
          <p:nvPr/>
        </p:nvGrpSpPr>
        <p:grpSpPr>
          <a:xfrm>
            <a:off x="5892037" y="3878061"/>
            <a:ext cx="293891" cy="293891"/>
            <a:chOff x="6134814" y="4086186"/>
            <a:chExt cx="293891" cy="293891"/>
          </a:xfrm>
        </p:grpSpPr>
        <p:sp>
          <p:nvSpPr>
            <p:cNvPr id="9354" name="Google Shape;9354;p8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6" name="Google Shape;9356;p82"/>
          <p:cNvSpPr/>
          <p:nvPr/>
        </p:nvSpPr>
        <p:spPr>
          <a:xfrm>
            <a:off x="6930464" y="349858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2"/>
          <p:cNvSpPr/>
          <p:nvPr/>
        </p:nvSpPr>
        <p:spPr>
          <a:xfrm rot="10800000">
            <a:off x="6336727" y="349632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8" name="Google Shape;9358;p82"/>
          <p:cNvGrpSpPr/>
          <p:nvPr/>
        </p:nvGrpSpPr>
        <p:grpSpPr>
          <a:xfrm>
            <a:off x="7817013" y="2706754"/>
            <a:ext cx="622883" cy="621944"/>
            <a:chOff x="1187048" y="238125"/>
            <a:chExt cx="5256397" cy="5248476"/>
          </a:xfrm>
        </p:grpSpPr>
        <p:sp>
          <p:nvSpPr>
            <p:cNvPr id="9359" name="Google Shape;9359;p8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3" name="Google Shape;9363;p82"/>
          <p:cNvGrpSpPr/>
          <p:nvPr/>
        </p:nvGrpSpPr>
        <p:grpSpPr>
          <a:xfrm>
            <a:off x="2274118" y="2716363"/>
            <a:ext cx="1310987" cy="612407"/>
            <a:chOff x="238125" y="1188750"/>
            <a:chExt cx="7140450" cy="3335550"/>
          </a:xfrm>
        </p:grpSpPr>
        <p:sp>
          <p:nvSpPr>
            <p:cNvPr id="9364" name="Google Shape;9364;p8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9" name="Google Shape;9369;p82"/>
          <p:cNvGrpSpPr/>
          <p:nvPr/>
        </p:nvGrpSpPr>
        <p:grpSpPr>
          <a:xfrm>
            <a:off x="6599990" y="2706917"/>
            <a:ext cx="1110299" cy="621702"/>
            <a:chOff x="238125" y="1335475"/>
            <a:chExt cx="5418735" cy="3034175"/>
          </a:xfrm>
        </p:grpSpPr>
        <p:sp>
          <p:nvSpPr>
            <p:cNvPr id="9370" name="Google Shape;9370;p8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82"/>
          <p:cNvGrpSpPr/>
          <p:nvPr/>
        </p:nvGrpSpPr>
        <p:grpSpPr>
          <a:xfrm>
            <a:off x="5417649" y="2703814"/>
            <a:ext cx="1074451" cy="627181"/>
            <a:chOff x="5359127" y="2910889"/>
            <a:chExt cx="1097723" cy="640831"/>
          </a:xfrm>
        </p:grpSpPr>
        <p:grpSp>
          <p:nvGrpSpPr>
            <p:cNvPr id="9374" name="Google Shape;9374;p82"/>
            <p:cNvGrpSpPr/>
            <p:nvPr/>
          </p:nvGrpSpPr>
          <p:grpSpPr>
            <a:xfrm>
              <a:off x="5929791" y="3263088"/>
              <a:ext cx="527060" cy="287097"/>
              <a:chOff x="5929791" y="3263088"/>
              <a:chExt cx="527060" cy="287097"/>
            </a:xfrm>
          </p:grpSpPr>
          <p:sp>
            <p:nvSpPr>
              <p:cNvPr id="9375" name="Google Shape;9375;p82"/>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376" name="Google Shape;9376;p82"/>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377" name="Google Shape;9377;p82"/>
            <p:cNvGrpSpPr/>
            <p:nvPr/>
          </p:nvGrpSpPr>
          <p:grpSpPr>
            <a:xfrm>
              <a:off x="5359127" y="3263089"/>
              <a:ext cx="526428" cy="288631"/>
              <a:chOff x="5359127" y="3263089"/>
              <a:chExt cx="526428" cy="288631"/>
            </a:xfrm>
          </p:grpSpPr>
          <p:sp>
            <p:nvSpPr>
              <p:cNvPr id="9378" name="Google Shape;9378;p82"/>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379" name="Google Shape;9379;p82"/>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380" name="Google Shape;9380;p82"/>
            <p:cNvGrpSpPr/>
            <p:nvPr/>
          </p:nvGrpSpPr>
          <p:grpSpPr>
            <a:xfrm>
              <a:off x="5551525" y="2910889"/>
              <a:ext cx="520901" cy="610283"/>
              <a:chOff x="5551525" y="2910889"/>
              <a:chExt cx="520901" cy="610283"/>
            </a:xfrm>
          </p:grpSpPr>
          <p:sp>
            <p:nvSpPr>
              <p:cNvPr id="9381" name="Google Shape;9381;p82"/>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382" name="Google Shape;9382;p82"/>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383" name="Google Shape;9383;p82"/>
            <p:cNvGrpSpPr/>
            <p:nvPr/>
          </p:nvGrpSpPr>
          <p:grpSpPr>
            <a:xfrm>
              <a:off x="5743962" y="2919100"/>
              <a:ext cx="623674" cy="284502"/>
              <a:chOff x="5743962" y="2919100"/>
              <a:chExt cx="623674" cy="284502"/>
            </a:xfrm>
          </p:grpSpPr>
          <p:sp>
            <p:nvSpPr>
              <p:cNvPr id="9384" name="Google Shape;9384;p82"/>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385" name="Google Shape;9385;p82"/>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386" name="Google Shape;9386;p82"/>
          <p:cNvGrpSpPr/>
          <p:nvPr/>
        </p:nvGrpSpPr>
        <p:grpSpPr>
          <a:xfrm>
            <a:off x="7568863" y="1854526"/>
            <a:ext cx="874976" cy="719600"/>
            <a:chOff x="7608988" y="2093194"/>
            <a:chExt cx="817276" cy="672147"/>
          </a:xfrm>
        </p:grpSpPr>
        <p:cxnSp>
          <p:nvCxnSpPr>
            <p:cNvPr id="9387" name="Google Shape;9387;p8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388" name="Google Shape;9388;p8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389" name="Google Shape;9389;p8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390" name="Google Shape;9390;p8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391" name="Google Shape;9391;p8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392" name="Google Shape;9392;p8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393" name="Google Shape;9393;p82"/>
            <p:cNvGrpSpPr/>
            <p:nvPr/>
          </p:nvGrpSpPr>
          <p:grpSpPr>
            <a:xfrm>
              <a:off x="7721175" y="2093194"/>
              <a:ext cx="599587" cy="623846"/>
              <a:chOff x="7721175" y="2093194"/>
              <a:chExt cx="599587" cy="623846"/>
            </a:xfrm>
          </p:grpSpPr>
          <p:grpSp>
            <p:nvGrpSpPr>
              <p:cNvPr id="9394" name="Google Shape;9394;p82"/>
              <p:cNvGrpSpPr/>
              <p:nvPr/>
            </p:nvGrpSpPr>
            <p:grpSpPr>
              <a:xfrm>
                <a:off x="7721175" y="2093194"/>
                <a:ext cx="291605" cy="623846"/>
                <a:chOff x="9405575" y="2061418"/>
                <a:chExt cx="291605" cy="623846"/>
              </a:xfrm>
            </p:grpSpPr>
            <p:sp>
              <p:nvSpPr>
                <p:cNvPr id="9395" name="Google Shape;9395;p8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2" name="Google Shape;9402;p82"/>
              <p:cNvGrpSpPr/>
              <p:nvPr/>
            </p:nvGrpSpPr>
            <p:grpSpPr>
              <a:xfrm flipH="1">
                <a:off x="8029157" y="2093194"/>
                <a:ext cx="291605" cy="623846"/>
                <a:chOff x="9405575" y="2061418"/>
                <a:chExt cx="291605" cy="623846"/>
              </a:xfrm>
            </p:grpSpPr>
            <p:sp>
              <p:nvSpPr>
                <p:cNvPr id="9403" name="Google Shape;9403;p8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410" name="Google Shape;9410;p82"/>
          <p:cNvGrpSpPr/>
          <p:nvPr/>
        </p:nvGrpSpPr>
        <p:grpSpPr>
          <a:xfrm>
            <a:off x="4013299" y="970929"/>
            <a:ext cx="712557" cy="785901"/>
            <a:chOff x="4206459" y="1191441"/>
            <a:chExt cx="712557" cy="785901"/>
          </a:xfrm>
        </p:grpSpPr>
        <p:sp>
          <p:nvSpPr>
            <p:cNvPr id="9411" name="Google Shape;9411;p8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5" name="Google Shape;9415;p82"/>
            <p:cNvGrpSpPr/>
            <p:nvPr/>
          </p:nvGrpSpPr>
          <p:grpSpPr>
            <a:xfrm>
              <a:off x="4644280" y="1290523"/>
              <a:ext cx="143716" cy="29463"/>
              <a:chOff x="4644280" y="1290523"/>
              <a:chExt cx="143716" cy="29463"/>
            </a:xfrm>
          </p:grpSpPr>
          <p:sp>
            <p:nvSpPr>
              <p:cNvPr id="9416" name="Google Shape;9416;p8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82"/>
            <p:cNvGrpSpPr/>
            <p:nvPr/>
          </p:nvGrpSpPr>
          <p:grpSpPr>
            <a:xfrm>
              <a:off x="4356567" y="1191441"/>
              <a:ext cx="143690" cy="29488"/>
              <a:chOff x="4356567" y="1191441"/>
              <a:chExt cx="143690" cy="29488"/>
            </a:xfrm>
          </p:grpSpPr>
          <p:sp>
            <p:nvSpPr>
              <p:cNvPr id="9421" name="Google Shape;9421;p8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5" name="Google Shape;9425;p82"/>
            <p:cNvGrpSpPr/>
            <p:nvPr/>
          </p:nvGrpSpPr>
          <p:grpSpPr>
            <a:xfrm>
              <a:off x="4339009" y="1863727"/>
              <a:ext cx="143703" cy="29476"/>
              <a:chOff x="4339009" y="1863727"/>
              <a:chExt cx="143703" cy="29476"/>
            </a:xfrm>
          </p:grpSpPr>
          <p:sp>
            <p:nvSpPr>
              <p:cNvPr id="9426" name="Google Shape;9426;p8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82"/>
            <p:cNvGrpSpPr/>
            <p:nvPr/>
          </p:nvGrpSpPr>
          <p:grpSpPr>
            <a:xfrm>
              <a:off x="4206459" y="1607315"/>
              <a:ext cx="29539" cy="142899"/>
              <a:chOff x="4206459" y="1607315"/>
              <a:chExt cx="29539" cy="142899"/>
            </a:xfrm>
          </p:grpSpPr>
          <p:sp>
            <p:nvSpPr>
              <p:cNvPr id="9431" name="Google Shape;9431;p8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5" name="Google Shape;9435;p8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9" name="Google Shape;9439;p82"/>
            <p:cNvGrpSpPr/>
            <p:nvPr/>
          </p:nvGrpSpPr>
          <p:grpSpPr>
            <a:xfrm>
              <a:off x="4889463" y="1423737"/>
              <a:ext cx="29552" cy="142899"/>
              <a:chOff x="4889463" y="1423737"/>
              <a:chExt cx="29552" cy="142899"/>
            </a:xfrm>
          </p:grpSpPr>
          <p:sp>
            <p:nvSpPr>
              <p:cNvPr id="9440" name="Google Shape;9440;p8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82"/>
            <p:cNvGrpSpPr/>
            <p:nvPr/>
          </p:nvGrpSpPr>
          <p:grpSpPr>
            <a:xfrm>
              <a:off x="4771663" y="1876896"/>
              <a:ext cx="108651" cy="100447"/>
              <a:chOff x="4771663" y="1876896"/>
              <a:chExt cx="108651" cy="100447"/>
            </a:xfrm>
          </p:grpSpPr>
          <p:sp>
            <p:nvSpPr>
              <p:cNvPr id="9445" name="Google Shape;9445;p8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49" name="Google Shape;9449;p82"/>
          <p:cNvGrpSpPr/>
          <p:nvPr/>
        </p:nvGrpSpPr>
        <p:grpSpPr>
          <a:xfrm>
            <a:off x="4008774" y="1854151"/>
            <a:ext cx="791287" cy="720350"/>
            <a:chOff x="267375" y="1071875"/>
            <a:chExt cx="470500" cy="428550"/>
          </a:xfrm>
        </p:grpSpPr>
        <p:sp>
          <p:nvSpPr>
            <p:cNvPr id="9450" name="Google Shape;9450;p8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82"/>
          <p:cNvGrpSpPr/>
          <p:nvPr/>
        </p:nvGrpSpPr>
        <p:grpSpPr>
          <a:xfrm>
            <a:off x="709269" y="3498781"/>
            <a:ext cx="1408444" cy="673166"/>
            <a:chOff x="712664" y="3693287"/>
            <a:chExt cx="1460738" cy="698160"/>
          </a:xfrm>
        </p:grpSpPr>
        <p:grpSp>
          <p:nvGrpSpPr>
            <p:cNvPr id="9459" name="Google Shape;9459;p82"/>
            <p:cNvGrpSpPr/>
            <p:nvPr/>
          </p:nvGrpSpPr>
          <p:grpSpPr>
            <a:xfrm>
              <a:off x="1380079" y="4133090"/>
              <a:ext cx="234048" cy="258099"/>
              <a:chOff x="1380079" y="4133090"/>
              <a:chExt cx="234048" cy="258099"/>
            </a:xfrm>
          </p:grpSpPr>
          <p:sp>
            <p:nvSpPr>
              <p:cNvPr id="9460" name="Google Shape;9460;p8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82"/>
            <p:cNvGrpSpPr/>
            <p:nvPr/>
          </p:nvGrpSpPr>
          <p:grpSpPr>
            <a:xfrm>
              <a:off x="884610" y="3864082"/>
              <a:ext cx="1118566" cy="527275"/>
              <a:chOff x="890961" y="3865463"/>
              <a:chExt cx="1115221" cy="525698"/>
            </a:xfrm>
          </p:grpSpPr>
          <p:sp>
            <p:nvSpPr>
              <p:cNvPr id="9464" name="Google Shape;9464;p82"/>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2"/>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2"/>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82"/>
            <p:cNvGrpSpPr/>
            <p:nvPr/>
          </p:nvGrpSpPr>
          <p:grpSpPr>
            <a:xfrm>
              <a:off x="712664" y="3693287"/>
              <a:ext cx="1460738" cy="698160"/>
              <a:chOff x="712664" y="3693025"/>
              <a:chExt cx="1460738" cy="698160"/>
            </a:xfrm>
          </p:grpSpPr>
          <p:sp>
            <p:nvSpPr>
              <p:cNvPr id="9468" name="Google Shape;9468;p8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74" name="Google Shape;9474;p82"/>
          <p:cNvGrpSpPr/>
          <p:nvPr/>
        </p:nvGrpSpPr>
        <p:grpSpPr>
          <a:xfrm>
            <a:off x="3146985" y="970929"/>
            <a:ext cx="795485" cy="738831"/>
            <a:chOff x="3348603" y="1236445"/>
            <a:chExt cx="749256" cy="695894"/>
          </a:xfrm>
        </p:grpSpPr>
        <p:grpSp>
          <p:nvGrpSpPr>
            <p:cNvPr id="9475" name="Google Shape;9475;p82"/>
            <p:cNvGrpSpPr/>
            <p:nvPr/>
          </p:nvGrpSpPr>
          <p:grpSpPr>
            <a:xfrm>
              <a:off x="3583779" y="1236445"/>
              <a:ext cx="293795" cy="285811"/>
              <a:chOff x="3750225" y="1774000"/>
              <a:chExt cx="149575" cy="145525"/>
            </a:xfrm>
          </p:grpSpPr>
          <p:sp>
            <p:nvSpPr>
              <p:cNvPr id="9476" name="Google Shape;9476;p8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82"/>
            <p:cNvGrpSpPr/>
            <p:nvPr/>
          </p:nvGrpSpPr>
          <p:grpSpPr>
            <a:xfrm>
              <a:off x="3775534" y="1462599"/>
              <a:ext cx="322325" cy="285958"/>
              <a:chOff x="3847850" y="1889150"/>
              <a:chExt cx="164100" cy="145600"/>
            </a:xfrm>
          </p:grpSpPr>
          <p:sp>
            <p:nvSpPr>
              <p:cNvPr id="9479" name="Google Shape;9479;p8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82"/>
            <p:cNvGrpSpPr/>
            <p:nvPr/>
          </p:nvGrpSpPr>
          <p:grpSpPr>
            <a:xfrm>
              <a:off x="3545329" y="1646528"/>
              <a:ext cx="293746" cy="285811"/>
              <a:chOff x="3730650" y="1982800"/>
              <a:chExt cx="149550" cy="145525"/>
            </a:xfrm>
          </p:grpSpPr>
          <p:sp>
            <p:nvSpPr>
              <p:cNvPr id="9482" name="Google Shape;9482;p8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82"/>
            <p:cNvGrpSpPr/>
            <p:nvPr/>
          </p:nvGrpSpPr>
          <p:grpSpPr>
            <a:xfrm>
              <a:off x="3348603" y="1415046"/>
              <a:ext cx="294384" cy="284387"/>
              <a:chOff x="3630494" y="1864938"/>
              <a:chExt cx="149875" cy="144800"/>
            </a:xfrm>
          </p:grpSpPr>
          <p:sp>
            <p:nvSpPr>
              <p:cNvPr id="9485" name="Google Shape;9485;p8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7" name="Google Shape;9487;p82"/>
          <p:cNvGrpSpPr/>
          <p:nvPr/>
        </p:nvGrpSpPr>
        <p:grpSpPr>
          <a:xfrm>
            <a:off x="2268512" y="3493825"/>
            <a:ext cx="1324924" cy="678083"/>
            <a:chOff x="2413923" y="3711366"/>
            <a:chExt cx="1374117" cy="703260"/>
          </a:xfrm>
        </p:grpSpPr>
        <p:grpSp>
          <p:nvGrpSpPr>
            <p:cNvPr id="9488" name="Google Shape;9488;p82"/>
            <p:cNvGrpSpPr/>
            <p:nvPr/>
          </p:nvGrpSpPr>
          <p:grpSpPr>
            <a:xfrm>
              <a:off x="2413923" y="3711366"/>
              <a:ext cx="1374117" cy="703260"/>
              <a:chOff x="2413923" y="3711366"/>
              <a:chExt cx="1374117" cy="703260"/>
            </a:xfrm>
          </p:grpSpPr>
          <p:sp>
            <p:nvSpPr>
              <p:cNvPr id="9489" name="Google Shape;9489;p82"/>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0" name="Google Shape;9490;p82"/>
              <p:cNvGrpSpPr/>
              <p:nvPr/>
            </p:nvGrpSpPr>
            <p:grpSpPr>
              <a:xfrm>
                <a:off x="2600284" y="3808654"/>
                <a:ext cx="234506" cy="138009"/>
                <a:chOff x="2600284" y="3808654"/>
                <a:chExt cx="234506" cy="138009"/>
              </a:xfrm>
            </p:grpSpPr>
            <p:sp>
              <p:nvSpPr>
                <p:cNvPr id="9491" name="Google Shape;9491;p82"/>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2" name="Google Shape;9492;p8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493" name="Google Shape;9493;p82"/>
              <p:cNvGrpSpPr/>
              <p:nvPr/>
            </p:nvGrpSpPr>
            <p:grpSpPr>
              <a:xfrm>
                <a:off x="3359659" y="3805664"/>
                <a:ext cx="232294" cy="141000"/>
                <a:chOff x="3359659" y="3805664"/>
                <a:chExt cx="232294" cy="141000"/>
              </a:xfrm>
            </p:grpSpPr>
            <p:sp>
              <p:nvSpPr>
                <p:cNvPr id="9494" name="Google Shape;9494;p82"/>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5" name="Google Shape;9495;p8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496" name="Google Shape;9496;p82"/>
              <p:cNvGrpSpPr/>
              <p:nvPr/>
            </p:nvGrpSpPr>
            <p:grpSpPr>
              <a:xfrm>
                <a:off x="3067316" y="3711366"/>
                <a:ext cx="66900" cy="166809"/>
                <a:chOff x="3067316" y="3711366"/>
                <a:chExt cx="66900" cy="166809"/>
              </a:xfrm>
            </p:grpSpPr>
            <p:sp>
              <p:nvSpPr>
                <p:cNvPr id="9497" name="Google Shape;9497;p82"/>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8" name="Google Shape;9498;p8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499" name="Google Shape;9499;p82"/>
              <p:cNvGrpSpPr/>
              <p:nvPr/>
            </p:nvGrpSpPr>
            <p:grpSpPr>
              <a:xfrm>
                <a:off x="2413923" y="4058666"/>
                <a:ext cx="224119" cy="66900"/>
                <a:chOff x="2413923" y="4058666"/>
                <a:chExt cx="224119" cy="66900"/>
              </a:xfrm>
            </p:grpSpPr>
            <p:sp>
              <p:nvSpPr>
                <p:cNvPr id="9500" name="Google Shape;9500;p82"/>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01" name="Google Shape;9501;p8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502" name="Google Shape;9502;p82"/>
              <p:cNvGrpSpPr/>
              <p:nvPr/>
            </p:nvGrpSpPr>
            <p:grpSpPr>
              <a:xfrm>
                <a:off x="3564643" y="4058666"/>
                <a:ext cx="223397" cy="66900"/>
                <a:chOff x="3564643" y="4058666"/>
                <a:chExt cx="223397" cy="66900"/>
              </a:xfrm>
            </p:grpSpPr>
            <p:sp>
              <p:nvSpPr>
                <p:cNvPr id="9503" name="Google Shape;9503;p82"/>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04" name="Google Shape;9504;p8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505" name="Google Shape;9505;p82"/>
            <p:cNvGrpSpPr/>
            <p:nvPr/>
          </p:nvGrpSpPr>
          <p:grpSpPr>
            <a:xfrm>
              <a:off x="2633353" y="3965763"/>
              <a:ext cx="933975" cy="445687"/>
              <a:chOff x="2633353" y="3965763"/>
              <a:chExt cx="933975" cy="445687"/>
            </a:xfrm>
          </p:grpSpPr>
          <p:sp>
            <p:nvSpPr>
              <p:cNvPr id="9506" name="Google Shape;9506;p82"/>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2"/>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08" name="Google Shape;9508;p82"/>
          <p:cNvGrpSpPr/>
          <p:nvPr/>
        </p:nvGrpSpPr>
        <p:grpSpPr>
          <a:xfrm>
            <a:off x="6392784" y="1044372"/>
            <a:ext cx="1131087" cy="587383"/>
            <a:chOff x="238125" y="999450"/>
            <a:chExt cx="7140700" cy="3708225"/>
          </a:xfrm>
        </p:grpSpPr>
        <p:sp>
          <p:nvSpPr>
            <p:cNvPr id="9509" name="Google Shape;9509;p8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8" name="Google Shape;9518;p82"/>
          <p:cNvGrpSpPr/>
          <p:nvPr/>
        </p:nvGrpSpPr>
        <p:grpSpPr>
          <a:xfrm>
            <a:off x="3744234" y="3493867"/>
            <a:ext cx="1375854" cy="678131"/>
            <a:chOff x="3913765" y="3641905"/>
            <a:chExt cx="1522805" cy="750560"/>
          </a:xfrm>
        </p:grpSpPr>
        <p:grpSp>
          <p:nvGrpSpPr>
            <p:cNvPr id="9519" name="Google Shape;9519;p82"/>
            <p:cNvGrpSpPr/>
            <p:nvPr/>
          </p:nvGrpSpPr>
          <p:grpSpPr>
            <a:xfrm>
              <a:off x="3913765" y="3997002"/>
              <a:ext cx="1522805" cy="395463"/>
              <a:chOff x="3913765" y="3997002"/>
              <a:chExt cx="1522805" cy="395463"/>
            </a:xfrm>
          </p:grpSpPr>
          <p:grpSp>
            <p:nvGrpSpPr>
              <p:cNvPr id="9520" name="Google Shape;9520;p82"/>
              <p:cNvGrpSpPr/>
              <p:nvPr/>
            </p:nvGrpSpPr>
            <p:grpSpPr>
              <a:xfrm>
                <a:off x="3913765" y="4138659"/>
                <a:ext cx="507602" cy="253806"/>
                <a:chOff x="3913765" y="4138659"/>
                <a:chExt cx="507602" cy="253806"/>
              </a:xfrm>
            </p:grpSpPr>
            <p:sp>
              <p:nvSpPr>
                <p:cNvPr id="9521" name="Google Shape;9521;p8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523" name="Google Shape;9523;p82"/>
              <p:cNvGrpSpPr/>
              <p:nvPr/>
            </p:nvGrpSpPr>
            <p:grpSpPr>
              <a:xfrm>
                <a:off x="4421361" y="3997002"/>
                <a:ext cx="507618" cy="395463"/>
                <a:chOff x="4421361" y="3997002"/>
                <a:chExt cx="507618" cy="395463"/>
              </a:xfrm>
            </p:grpSpPr>
            <p:sp>
              <p:nvSpPr>
                <p:cNvPr id="9524" name="Google Shape;9524;p8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6" name="Google Shape;9526;p82"/>
              <p:cNvGrpSpPr/>
              <p:nvPr/>
            </p:nvGrpSpPr>
            <p:grpSpPr>
              <a:xfrm>
                <a:off x="4928973" y="4189418"/>
                <a:ext cx="507596" cy="203047"/>
                <a:chOff x="4928973" y="4189418"/>
                <a:chExt cx="507596" cy="203047"/>
              </a:xfrm>
            </p:grpSpPr>
            <p:sp>
              <p:nvSpPr>
                <p:cNvPr id="9527" name="Google Shape;9527;p8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29" name="Google Shape;9529;p82"/>
            <p:cNvGrpSpPr/>
            <p:nvPr/>
          </p:nvGrpSpPr>
          <p:grpSpPr>
            <a:xfrm>
              <a:off x="4482186" y="3641905"/>
              <a:ext cx="397605" cy="349784"/>
              <a:chOff x="2906375" y="1159725"/>
              <a:chExt cx="1860575" cy="1636800"/>
            </a:xfrm>
          </p:grpSpPr>
          <p:sp>
            <p:nvSpPr>
              <p:cNvPr id="9530" name="Google Shape;9530;p8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34" name="Google Shape;9534;p82"/>
          <p:cNvGrpSpPr/>
          <p:nvPr/>
        </p:nvGrpSpPr>
        <p:grpSpPr>
          <a:xfrm>
            <a:off x="6528943" y="1853793"/>
            <a:ext cx="940737" cy="721067"/>
            <a:chOff x="6599718" y="2068734"/>
            <a:chExt cx="940737" cy="721067"/>
          </a:xfrm>
        </p:grpSpPr>
        <p:sp>
          <p:nvSpPr>
            <p:cNvPr id="9535" name="Google Shape;9535;p8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1" name="Google Shape;9541;p82"/>
            <p:cNvGrpSpPr/>
            <p:nvPr/>
          </p:nvGrpSpPr>
          <p:grpSpPr>
            <a:xfrm>
              <a:off x="6836957" y="2068734"/>
              <a:ext cx="461892" cy="721067"/>
              <a:chOff x="6836957" y="2068734"/>
              <a:chExt cx="461892" cy="721067"/>
            </a:xfrm>
          </p:grpSpPr>
          <p:sp>
            <p:nvSpPr>
              <p:cNvPr id="9542" name="Google Shape;9542;p8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8" name="Google Shape;9548;p82"/>
              <p:cNvGrpSpPr/>
              <p:nvPr/>
            </p:nvGrpSpPr>
            <p:grpSpPr>
              <a:xfrm>
                <a:off x="6836957" y="2068734"/>
                <a:ext cx="461892" cy="721067"/>
                <a:chOff x="6836957" y="2068734"/>
                <a:chExt cx="461892" cy="721067"/>
              </a:xfrm>
            </p:grpSpPr>
            <p:sp>
              <p:nvSpPr>
                <p:cNvPr id="9549" name="Google Shape;9549;p8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56" name="Google Shape;9556;p82"/>
          <p:cNvGrpSpPr/>
          <p:nvPr/>
        </p:nvGrpSpPr>
        <p:grpSpPr>
          <a:xfrm>
            <a:off x="2412262" y="1858139"/>
            <a:ext cx="712577" cy="712374"/>
            <a:chOff x="2559249" y="2069323"/>
            <a:chExt cx="685566" cy="685634"/>
          </a:xfrm>
        </p:grpSpPr>
        <p:sp>
          <p:nvSpPr>
            <p:cNvPr id="9557" name="Google Shape;9557;p8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82"/>
          <p:cNvGrpSpPr/>
          <p:nvPr/>
        </p:nvGrpSpPr>
        <p:grpSpPr>
          <a:xfrm>
            <a:off x="7594699" y="970929"/>
            <a:ext cx="845645" cy="711911"/>
            <a:chOff x="951975" y="315800"/>
            <a:chExt cx="5860325" cy="4933550"/>
          </a:xfrm>
        </p:grpSpPr>
        <p:sp>
          <p:nvSpPr>
            <p:cNvPr id="9571" name="Google Shape;9571;p8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9" name="Google Shape;9579;p82"/>
          <p:cNvGrpSpPr/>
          <p:nvPr/>
        </p:nvGrpSpPr>
        <p:grpSpPr>
          <a:xfrm>
            <a:off x="3691828" y="2707037"/>
            <a:ext cx="1617932" cy="621724"/>
            <a:chOff x="3862800" y="3038525"/>
            <a:chExt cx="1329006" cy="510698"/>
          </a:xfrm>
        </p:grpSpPr>
        <p:sp>
          <p:nvSpPr>
            <p:cNvPr id="9580" name="Google Shape;9580;p8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2" name="Google Shape;9582;p82"/>
            <p:cNvGrpSpPr/>
            <p:nvPr/>
          </p:nvGrpSpPr>
          <p:grpSpPr>
            <a:xfrm>
              <a:off x="3967075" y="3040337"/>
              <a:ext cx="1019927" cy="402126"/>
              <a:chOff x="3967075" y="3040337"/>
              <a:chExt cx="1019927" cy="402126"/>
            </a:xfrm>
          </p:grpSpPr>
          <p:sp>
            <p:nvSpPr>
              <p:cNvPr id="9583" name="Google Shape;9583;p8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82"/>
            <p:cNvGrpSpPr/>
            <p:nvPr/>
          </p:nvGrpSpPr>
          <p:grpSpPr>
            <a:xfrm>
              <a:off x="4186700" y="3040337"/>
              <a:ext cx="390475" cy="183289"/>
              <a:chOff x="4186700" y="3040337"/>
              <a:chExt cx="390475" cy="183289"/>
            </a:xfrm>
          </p:grpSpPr>
          <p:sp>
            <p:nvSpPr>
              <p:cNvPr id="9586" name="Google Shape;9586;p8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82"/>
            <p:cNvGrpSpPr/>
            <p:nvPr/>
          </p:nvGrpSpPr>
          <p:grpSpPr>
            <a:xfrm>
              <a:off x="4073727" y="3040337"/>
              <a:ext cx="697794" cy="296263"/>
              <a:chOff x="4073727" y="3040337"/>
              <a:chExt cx="697794" cy="296263"/>
            </a:xfrm>
          </p:grpSpPr>
          <p:sp>
            <p:nvSpPr>
              <p:cNvPr id="9589" name="Google Shape;9589;p8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82"/>
            <p:cNvGrpSpPr/>
            <p:nvPr/>
          </p:nvGrpSpPr>
          <p:grpSpPr>
            <a:xfrm>
              <a:off x="3862800" y="3038525"/>
              <a:ext cx="1329006" cy="510698"/>
              <a:chOff x="3862800" y="3038525"/>
              <a:chExt cx="1329006" cy="510698"/>
            </a:xfrm>
          </p:grpSpPr>
          <p:sp>
            <p:nvSpPr>
              <p:cNvPr id="9592" name="Google Shape;9592;p82"/>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2"/>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94" name="Google Shape;9594;p82"/>
          <p:cNvGrpSpPr/>
          <p:nvPr/>
        </p:nvGrpSpPr>
        <p:grpSpPr>
          <a:xfrm>
            <a:off x="700150" y="970929"/>
            <a:ext cx="883205" cy="775176"/>
            <a:chOff x="649648" y="271400"/>
            <a:chExt cx="6215377" cy="5455143"/>
          </a:xfrm>
        </p:grpSpPr>
        <p:sp>
          <p:nvSpPr>
            <p:cNvPr id="9595" name="Google Shape;9595;p8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82"/>
          <p:cNvGrpSpPr/>
          <p:nvPr/>
        </p:nvGrpSpPr>
        <p:grpSpPr>
          <a:xfrm>
            <a:off x="2308452" y="970929"/>
            <a:ext cx="767704" cy="815489"/>
            <a:chOff x="2499700" y="1135950"/>
            <a:chExt cx="732402" cy="777990"/>
          </a:xfrm>
        </p:grpSpPr>
        <p:grpSp>
          <p:nvGrpSpPr>
            <p:cNvPr id="9608" name="Google Shape;9608;p82"/>
            <p:cNvGrpSpPr/>
            <p:nvPr/>
          </p:nvGrpSpPr>
          <p:grpSpPr>
            <a:xfrm>
              <a:off x="2499700" y="1135950"/>
              <a:ext cx="732402" cy="694705"/>
              <a:chOff x="2499700" y="1135950"/>
              <a:chExt cx="732402" cy="694705"/>
            </a:xfrm>
          </p:grpSpPr>
          <p:sp>
            <p:nvSpPr>
              <p:cNvPr id="9609" name="Google Shape;9609;p8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8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82"/>
            <p:cNvGrpSpPr/>
            <p:nvPr/>
          </p:nvGrpSpPr>
          <p:grpSpPr>
            <a:xfrm>
              <a:off x="2517909" y="1188726"/>
              <a:ext cx="702702" cy="725214"/>
              <a:chOff x="2517909" y="1188726"/>
              <a:chExt cx="702702" cy="725214"/>
            </a:xfrm>
          </p:grpSpPr>
          <p:sp>
            <p:nvSpPr>
              <p:cNvPr id="9637" name="Google Shape;9637;p8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42" name="Google Shape;9642;p82"/>
          <p:cNvGrpSpPr/>
          <p:nvPr/>
        </p:nvGrpSpPr>
        <p:grpSpPr>
          <a:xfrm>
            <a:off x="1654184" y="970929"/>
            <a:ext cx="583439" cy="870229"/>
            <a:chOff x="1716825" y="1121550"/>
            <a:chExt cx="622800" cy="928938"/>
          </a:xfrm>
        </p:grpSpPr>
        <p:grpSp>
          <p:nvGrpSpPr>
            <p:cNvPr id="9643" name="Google Shape;9643;p82"/>
            <p:cNvGrpSpPr/>
            <p:nvPr/>
          </p:nvGrpSpPr>
          <p:grpSpPr>
            <a:xfrm>
              <a:off x="1716825" y="1121550"/>
              <a:ext cx="622800" cy="928938"/>
              <a:chOff x="1716825" y="1121550"/>
              <a:chExt cx="622800" cy="928938"/>
            </a:xfrm>
          </p:grpSpPr>
          <p:cxnSp>
            <p:nvCxnSpPr>
              <p:cNvPr id="9644" name="Google Shape;9644;p8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645" name="Google Shape;9645;p8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82"/>
            <p:cNvGrpSpPr/>
            <p:nvPr/>
          </p:nvGrpSpPr>
          <p:grpSpPr>
            <a:xfrm>
              <a:off x="1768050" y="1172775"/>
              <a:ext cx="520200" cy="832000"/>
              <a:chOff x="1768050" y="1172775"/>
              <a:chExt cx="520200" cy="832000"/>
            </a:xfrm>
          </p:grpSpPr>
          <p:cxnSp>
            <p:nvCxnSpPr>
              <p:cNvPr id="9647" name="Google Shape;9647;p8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648" name="Google Shape;9648;p8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82"/>
            <p:cNvGrpSpPr/>
            <p:nvPr/>
          </p:nvGrpSpPr>
          <p:grpSpPr>
            <a:xfrm>
              <a:off x="1820100" y="1225475"/>
              <a:ext cx="416400" cy="729575"/>
              <a:chOff x="1820100" y="1225475"/>
              <a:chExt cx="416400" cy="729575"/>
            </a:xfrm>
          </p:grpSpPr>
          <p:cxnSp>
            <p:nvCxnSpPr>
              <p:cNvPr id="9650" name="Google Shape;9650;p8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651" name="Google Shape;9651;p8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82"/>
            <p:cNvGrpSpPr/>
            <p:nvPr/>
          </p:nvGrpSpPr>
          <p:grpSpPr>
            <a:xfrm>
              <a:off x="1874250" y="1278825"/>
              <a:ext cx="308100" cy="605275"/>
              <a:chOff x="1874250" y="1278825"/>
              <a:chExt cx="308100" cy="605275"/>
            </a:xfrm>
          </p:grpSpPr>
          <p:cxnSp>
            <p:nvCxnSpPr>
              <p:cNvPr id="9653" name="Google Shape;9653;p8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654" name="Google Shape;9654;p8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5" name="Google Shape;9655;p8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82"/>
          <p:cNvGrpSpPr/>
          <p:nvPr/>
        </p:nvGrpSpPr>
        <p:grpSpPr>
          <a:xfrm>
            <a:off x="1574007" y="1857250"/>
            <a:ext cx="739072" cy="714152"/>
            <a:chOff x="4334725" y="1355875"/>
            <a:chExt cx="3106650" cy="3001900"/>
          </a:xfrm>
        </p:grpSpPr>
        <p:grpSp>
          <p:nvGrpSpPr>
            <p:cNvPr id="9657" name="Google Shape;9657;p82"/>
            <p:cNvGrpSpPr/>
            <p:nvPr/>
          </p:nvGrpSpPr>
          <p:grpSpPr>
            <a:xfrm>
              <a:off x="4516050" y="1724875"/>
              <a:ext cx="2693725" cy="2632900"/>
              <a:chOff x="4516050" y="1724875"/>
              <a:chExt cx="2693725" cy="2632900"/>
            </a:xfrm>
          </p:grpSpPr>
          <p:sp>
            <p:nvSpPr>
              <p:cNvPr id="9658" name="Google Shape;9658;p8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82"/>
            <p:cNvGrpSpPr/>
            <p:nvPr/>
          </p:nvGrpSpPr>
          <p:grpSpPr>
            <a:xfrm>
              <a:off x="4334725" y="1355875"/>
              <a:ext cx="3106650" cy="2709650"/>
              <a:chOff x="4334725" y="1355875"/>
              <a:chExt cx="3106650" cy="2709650"/>
            </a:xfrm>
          </p:grpSpPr>
          <p:sp>
            <p:nvSpPr>
              <p:cNvPr id="9662" name="Google Shape;9662;p8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65" name="Google Shape;9665;p82"/>
          <p:cNvGrpSpPr/>
          <p:nvPr/>
        </p:nvGrpSpPr>
        <p:grpSpPr>
          <a:xfrm>
            <a:off x="7690956" y="3488021"/>
            <a:ext cx="312074" cy="684173"/>
            <a:chOff x="7645573" y="3754300"/>
            <a:chExt cx="293855" cy="644170"/>
          </a:xfrm>
        </p:grpSpPr>
        <p:sp>
          <p:nvSpPr>
            <p:cNvPr id="9666" name="Google Shape;9666;p8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82"/>
          <p:cNvGrpSpPr/>
          <p:nvPr/>
        </p:nvGrpSpPr>
        <p:grpSpPr>
          <a:xfrm>
            <a:off x="5612944" y="970929"/>
            <a:ext cx="709011" cy="739359"/>
            <a:chOff x="5830645" y="1256617"/>
            <a:chExt cx="530340" cy="553040"/>
          </a:xfrm>
        </p:grpSpPr>
        <p:grpSp>
          <p:nvGrpSpPr>
            <p:cNvPr id="9669" name="Google Shape;9669;p82"/>
            <p:cNvGrpSpPr/>
            <p:nvPr/>
          </p:nvGrpSpPr>
          <p:grpSpPr>
            <a:xfrm>
              <a:off x="5830645" y="1256617"/>
              <a:ext cx="259743" cy="269909"/>
              <a:chOff x="5830645" y="1256617"/>
              <a:chExt cx="259743" cy="269909"/>
            </a:xfrm>
          </p:grpSpPr>
          <p:sp>
            <p:nvSpPr>
              <p:cNvPr id="9670" name="Google Shape;9670;p8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82"/>
            <p:cNvGrpSpPr/>
            <p:nvPr/>
          </p:nvGrpSpPr>
          <p:grpSpPr>
            <a:xfrm>
              <a:off x="6101293" y="1256617"/>
              <a:ext cx="259692" cy="269909"/>
              <a:chOff x="6101293" y="1256617"/>
              <a:chExt cx="259692" cy="269909"/>
            </a:xfrm>
          </p:grpSpPr>
          <p:sp>
            <p:nvSpPr>
              <p:cNvPr id="9673" name="Google Shape;9673;p8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5" name="Google Shape;9675;p82"/>
            <p:cNvGrpSpPr/>
            <p:nvPr/>
          </p:nvGrpSpPr>
          <p:grpSpPr>
            <a:xfrm>
              <a:off x="5830645" y="1539749"/>
              <a:ext cx="259692" cy="269909"/>
              <a:chOff x="5830645" y="1539749"/>
              <a:chExt cx="259692" cy="269909"/>
            </a:xfrm>
          </p:grpSpPr>
          <p:sp>
            <p:nvSpPr>
              <p:cNvPr id="9676" name="Google Shape;9676;p8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82"/>
            <p:cNvGrpSpPr/>
            <p:nvPr/>
          </p:nvGrpSpPr>
          <p:grpSpPr>
            <a:xfrm>
              <a:off x="6101293" y="1539749"/>
              <a:ext cx="259692" cy="269909"/>
              <a:chOff x="6101293" y="1539749"/>
              <a:chExt cx="259692" cy="269909"/>
            </a:xfrm>
          </p:grpSpPr>
          <p:sp>
            <p:nvSpPr>
              <p:cNvPr id="9679" name="Google Shape;9679;p8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1" name="Google Shape;9681;p8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82"/>
          <p:cNvGrpSpPr/>
          <p:nvPr/>
        </p:nvGrpSpPr>
        <p:grpSpPr>
          <a:xfrm>
            <a:off x="714438" y="2707044"/>
            <a:ext cx="1452955" cy="621360"/>
            <a:chOff x="732422" y="2990152"/>
            <a:chExt cx="1337773" cy="572102"/>
          </a:xfrm>
        </p:grpSpPr>
        <p:sp>
          <p:nvSpPr>
            <p:cNvPr id="9683" name="Google Shape;9683;p8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Shape 9692"/>
        <p:cNvGrpSpPr/>
        <p:nvPr/>
      </p:nvGrpSpPr>
      <p:grpSpPr>
        <a:xfrm>
          <a:off x="0" y="0"/>
          <a:ext cx="0" cy="0"/>
          <a:chOff x="0" y="0"/>
          <a:chExt cx="0" cy="0"/>
        </a:xfrm>
      </p:grpSpPr>
      <p:grpSp>
        <p:nvGrpSpPr>
          <p:cNvPr id="9693" name="Google Shape;9693;p83"/>
          <p:cNvGrpSpPr/>
          <p:nvPr/>
        </p:nvGrpSpPr>
        <p:grpSpPr>
          <a:xfrm>
            <a:off x="708575" y="965865"/>
            <a:ext cx="1636117" cy="1526144"/>
            <a:chOff x="729238" y="1179665"/>
            <a:chExt cx="1636117" cy="1526144"/>
          </a:xfrm>
        </p:grpSpPr>
        <p:grpSp>
          <p:nvGrpSpPr>
            <p:cNvPr id="9694" name="Google Shape;9694;p83"/>
            <p:cNvGrpSpPr/>
            <p:nvPr/>
          </p:nvGrpSpPr>
          <p:grpSpPr>
            <a:xfrm>
              <a:off x="729238" y="1179665"/>
              <a:ext cx="80700" cy="1526144"/>
              <a:chOff x="729238" y="1179665"/>
              <a:chExt cx="80700" cy="1526144"/>
            </a:xfrm>
          </p:grpSpPr>
          <p:sp>
            <p:nvSpPr>
              <p:cNvPr id="9695" name="Google Shape;9695;p83"/>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3"/>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3"/>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3"/>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5" name="Google Shape;9705;p83"/>
            <p:cNvGrpSpPr/>
            <p:nvPr/>
          </p:nvGrpSpPr>
          <p:grpSpPr>
            <a:xfrm>
              <a:off x="903098" y="1179665"/>
              <a:ext cx="80700" cy="1526144"/>
              <a:chOff x="903098" y="1179665"/>
              <a:chExt cx="80700" cy="1526144"/>
            </a:xfrm>
          </p:grpSpPr>
          <p:sp>
            <p:nvSpPr>
              <p:cNvPr id="9706" name="Google Shape;9706;p83"/>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3"/>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3"/>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3"/>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3"/>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3"/>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83"/>
            <p:cNvGrpSpPr/>
            <p:nvPr/>
          </p:nvGrpSpPr>
          <p:grpSpPr>
            <a:xfrm>
              <a:off x="1076958" y="1179665"/>
              <a:ext cx="80700" cy="1526144"/>
              <a:chOff x="1076958" y="1179665"/>
              <a:chExt cx="80700" cy="1526144"/>
            </a:xfrm>
          </p:grpSpPr>
          <p:sp>
            <p:nvSpPr>
              <p:cNvPr id="9717" name="Google Shape;9717;p83"/>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3"/>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3"/>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3"/>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3"/>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3"/>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3"/>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7" name="Google Shape;9727;p83"/>
            <p:cNvGrpSpPr/>
            <p:nvPr/>
          </p:nvGrpSpPr>
          <p:grpSpPr>
            <a:xfrm>
              <a:off x="1247707" y="1179665"/>
              <a:ext cx="80700" cy="1526144"/>
              <a:chOff x="1247707" y="1179665"/>
              <a:chExt cx="80700" cy="1526144"/>
            </a:xfrm>
          </p:grpSpPr>
          <p:sp>
            <p:nvSpPr>
              <p:cNvPr id="9728" name="Google Shape;9728;p83"/>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3"/>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3"/>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8" name="Google Shape;9738;p83"/>
            <p:cNvGrpSpPr/>
            <p:nvPr/>
          </p:nvGrpSpPr>
          <p:grpSpPr>
            <a:xfrm>
              <a:off x="1421567" y="1179665"/>
              <a:ext cx="80700" cy="1526144"/>
              <a:chOff x="1421567" y="1179665"/>
              <a:chExt cx="80700" cy="1526144"/>
            </a:xfrm>
          </p:grpSpPr>
          <p:sp>
            <p:nvSpPr>
              <p:cNvPr id="9739" name="Google Shape;9739;p83"/>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3"/>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3"/>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3"/>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3"/>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3"/>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3"/>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3"/>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83"/>
            <p:cNvGrpSpPr/>
            <p:nvPr/>
          </p:nvGrpSpPr>
          <p:grpSpPr>
            <a:xfrm>
              <a:off x="1592327" y="1179665"/>
              <a:ext cx="80700" cy="1526144"/>
              <a:chOff x="1592327" y="1179665"/>
              <a:chExt cx="80700" cy="1526144"/>
            </a:xfrm>
          </p:grpSpPr>
          <p:sp>
            <p:nvSpPr>
              <p:cNvPr id="9750" name="Google Shape;9750;p83"/>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3"/>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3"/>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3"/>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3"/>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3"/>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83"/>
            <p:cNvGrpSpPr/>
            <p:nvPr/>
          </p:nvGrpSpPr>
          <p:grpSpPr>
            <a:xfrm>
              <a:off x="1766187" y="1179665"/>
              <a:ext cx="80700" cy="1526144"/>
              <a:chOff x="1766187" y="1179665"/>
              <a:chExt cx="80700" cy="1526144"/>
            </a:xfrm>
          </p:grpSpPr>
          <p:sp>
            <p:nvSpPr>
              <p:cNvPr id="9761" name="Google Shape;9761;p83"/>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3"/>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3"/>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3"/>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3"/>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3"/>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3"/>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3"/>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3"/>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1" name="Google Shape;9771;p83"/>
            <p:cNvGrpSpPr/>
            <p:nvPr/>
          </p:nvGrpSpPr>
          <p:grpSpPr>
            <a:xfrm>
              <a:off x="1936935" y="1179665"/>
              <a:ext cx="80700" cy="1526144"/>
              <a:chOff x="1936935" y="1179665"/>
              <a:chExt cx="80700" cy="1526144"/>
            </a:xfrm>
          </p:grpSpPr>
          <p:sp>
            <p:nvSpPr>
              <p:cNvPr id="9772" name="Google Shape;9772;p83"/>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3"/>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3"/>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3"/>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3"/>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83"/>
            <p:cNvGrpSpPr/>
            <p:nvPr/>
          </p:nvGrpSpPr>
          <p:grpSpPr>
            <a:xfrm>
              <a:off x="2110795" y="1179665"/>
              <a:ext cx="80700" cy="1526144"/>
              <a:chOff x="2110795" y="1179665"/>
              <a:chExt cx="80700" cy="1526144"/>
            </a:xfrm>
          </p:grpSpPr>
          <p:sp>
            <p:nvSpPr>
              <p:cNvPr id="9783" name="Google Shape;9783;p83"/>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3"/>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3"/>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3"/>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3" name="Google Shape;9793;p83"/>
            <p:cNvGrpSpPr/>
            <p:nvPr/>
          </p:nvGrpSpPr>
          <p:grpSpPr>
            <a:xfrm>
              <a:off x="2284655" y="1179665"/>
              <a:ext cx="80700" cy="1526144"/>
              <a:chOff x="2284655" y="1179665"/>
              <a:chExt cx="80700" cy="1526144"/>
            </a:xfrm>
          </p:grpSpPr>
          <p:sp>
            <p:nvSpPr>
              <p:cNvPr id="9794" name="Google Shape;9794;p83"/>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3"/>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3"/>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3"/>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3"/>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3"/>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04" name="Google Shape;9804;p83"/>
          <p:cNvGrpSpPr/>
          <p:nvPr/>
        </p:nvGrpSpPr>
        <p:grpSpPr>
          <a:xfrm>
            <a:off x="2603242" y="985003"/>
            <a:ext cx="1364248" cy="1102133"/>
            <a:chOff x="2623904" y="1198803"/>
            <a:chExt cx="1364248" cy="1102133"/>
          </a:xfrm>
        </p:grpSpPr>
        <p:grpSp>
          <p:nvGrpSpPr>
            <p:cNvPr id="9805" name="Google Shape;9805;p83"/>
            <p:cNvGrpSpPr/>
            <p:nvPr/>
          </p:nvGrpSpPr>
          <p:grpSpPr>
            <a:xfrm>
              <a:off x="2623907" y="1198803"/>
              <a:ext cx="1364245" cy="273000"/>
              <a:chOff x="2623907" y="1198803"/>
              <a:chExt cx="1364245" cy="273000"/>
            </a:xfrm>
          </p:grpSpPr>
          <p:sp>
            <p:nvSpPr>
              <p:cNvPr id="9806" name="Google Shape;9806;p83"/>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1" name="Google Shape;9811;p83"/>
            <p:cNvGrpSpPr/>
            <p:nvPr/>
          </p:nvGrpSpPr>
          <p:grpSpPr>
            <a:xfrm>
              <a:off x="2623904" y="1476964"/>
              <a:ext cx="1364245" cy="273000"/>
              <a:chOff x="2623904" y="1476964"/>
              <a:chExt cx="1364245" cy="273000"/>
            </a:xfrm>
          </p:grpSpPr>
          <p:sp>
            <p:nvSpPr>
              <p:cNvPr id="9812" name="Google Shape;9812;p83"/>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3"/>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3"/>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83"/>
            <p:cNvGrpSpPr/>
            <p:nvPr/>
          </p:nvGrpSpPr>
          <p:grpSpPr>
            <a:xfrm>
              <a:off x="2623907" y="1749775"/>
              <a:ext cx="1364245" cy="273000"/>
              <a:chOff x="2623907" y="1749775"/>
              <a:chExt cx="1364245" cy="273000"/>
            </a:xfrm>
          </p:grpSpPr>
          <p:sp>
            <p:nvSpPr>
              <p:cNvPr id="9818" name="Google Shape;9818;p83"/>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3"/>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3" name="Google Shape;9823;p83"/>
            <p:cNvGrpSpPr/>
            <p:nvPr/>
          </p:nvGrpSpPr>
          <p:grpSpPr>
            <a:xfrm>
              <a:off x="2623904" y="2027936"/>
              <a:ext cx="1364245" cy="273000"/>
              <a:chOff x="2623904" y="2027936"/>
              <a:chExt cx="1364245" cy="273000"/>
            </a:xfrm>
          </p:grpSpPr>
          <p:sp>
            <p:nvSpPr>
              <p:cNvPr id="9824" name="Google Shape;9824;p8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29" name="Google Shape;9829;p83"/>
          <p:cNvGrpSpPr/>
          <p:nvPr/>
        </p:nvGrpSpPr>
        <p:grpSpPr>
          <a:xfrm>
            <a:off x="2592703" y="2444186"/>
            <a:ext cx="1387541" cy="159124"/>
            <a:chOff x="3200660" y="2180272"/>
            <a:chExt cx="2563824" cy="378237"/>
          </a:xfrm>
        </p:grpSpPr>
        <p:sp>
          <p:nvSpPr>
            <p:cNvPr id="9830" name="Google Shape;9830;p8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83"/>
          <p:cNvGrpSpPr/>
          <p:nvPr/>
        </p:nvGrpSpPr>
        <p:grpSpPr>
          <a:xfrm>
            <a:off x="2589227" y="2722011"/>
            <a:ext cx="1390502" cy="159625"/>
            <a:chOff x="3530150" y="2790075"/>
            <a:chExt cx="1962600" cy="225300"/>
          </a:xfrm>
        </p:grpSpPr>
        <p:sp>
          <p:nvSpPr>
            <p:cNvPr id="9849" name="Google Shape;9849;p8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83"/>
          <p:cNvGrpSpPr/>
          <p:nvPr/>
        </p:nvGrpSpPr>
        <p:grpSpPr>
          <a:xfrm>
            <a:off x="2589880" y="3000337"/>
            <a:ext cx="1411629" cy="153761"/>
            <a:chOff x="3558802" y="4011427"/>
            <a:chExt cx="1866000" cy="111300"/>
          </a:xfrm>
        </p:grpSpPr>
        <p:sp>
          <p:nvSpPr>
            <p:cNvPr id="9852" name="Google Shape;9852;p8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83"/>
          <p:cNvGrpSpPr/>
          <p:nvPr/>
        </p:nvGrpSpPr>
        <p:grpSpPr>
          <a:xfrm>
            <a:off x="2589573" y="2205736"/>
            <a:ext cx="1383503" cy="119749"/>
            <a:chOff x="3465975" y="2270276"/>
            <a:chExt cx="1986364" cy="171929"/>
          </a:xfrm>
        </p:grpSpPr>
        <p:sp>
          <p:nvSpPr>
            <p:cNvPr id="9855" name="Google Shape;9855;p8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3" name="Google Shape;9863;p83"/>
          <p:cNvGrpSpPr/>
          <p:nvPr/>
        </p:nvGrpSpPr>
        <p:grpSpPr>
          <a:xfrm>
            <a:off x="2600580" y="3569387"/>
            <a:ext cx="1369531" cy="195460"/>
            <a:chOff x="723300" y="4253549"/>
            <a:chExt cx="2276482" cy="324900"/>
          </a:xfrm>
        </p:grpSpPr>
        <p:sp>
          <p:nvSpPr>
            <p:cNvPr id="9864" name="Google Shape;9864;p8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83"/>
          <p:cNvGrpSpPr/>
          <p:nvPr/>
        </p:nvGrpSpPr>
        <p:grpSpPr>
          <a:xfrm>
            <a:off x="2590141" y="3270567"/>
            <a:ext cx="1389066" cy="180119"/>
            <a:chOff x="705948" y="3788465"/>
            <a:chExt cx="2308953" cy="299400"/>
          </a:xfrm>
        </p:grpSpPr>
        <p:sp>
          <p:nvSpPr>
            <p:cNvPr id="9870" name="Google Shape;9870;p8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83"/>
          <p:cNvGrpSpPr/>
          <p:nvPr/>
        </p:nvGrpSpPr>
        <p:grpSpPr>
          <a:xfrm>
            <a:off x="2638078" y="3883547"/>
            <a:ext cx="1304609" cy="294074"/>
            <a:chOff x="2658741" y="4097347"/>
            <a:chExt cx="1304609" cy="294074"/>
          </a:xfrm>
        </p:grpSpPr>
        <p:grpSp>
          <p:nvGrpSpPr>
            <p:cNvPr id="9876" name="Google Shape;9876;p83"/>
            <p:cNvGrpSpPr/>
            <p:nvPr/>
          </p:nvGrpSpPr>
          <p:grpSpPr>
            <a:xfrm>
              <a:off x="2658741" y="4097347"/>
              <a:ext cx="118572" cy="294074"/>
              <a:chOff x="3343310" y="4475555"/>
              <a:chExt cx="127717" cy="316753"/>
            </a:xfrm>
          </p:grpSpPr>
          <p:sp>
            <p:nvSpPr>
              <p:cNvPr id="9877" name="Google Shape;9877;p8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9" name="Google Shape;9879;p83"/>
            <p:cNvGrpSpPr/>
            <p:nvPr/>
          </p:nvGrpSpPr>
          <p:grpSpPr>
            <a:xfrm>
              <a:off x="3815519" y="4098388"/>
              <a:ext cx="147831" cy="291991"/>
              <a:chOff x="3527539" y="4476677"/>
              <a:chExt cx="159232" cy="314510"/>
            </a:xfrm>
          </p:grpSpPr>
          <p:sp>
            <p:nvSpPr>
              <p:cNvPr id="9880" name="Google Shape;9880;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83"/>
            <p:cNvGrpSpPr/>
            <p:nvPr/>
          </p:nvGrpSpPr>
          <p:grpSpPr>
            <a:xfrm>
              <a:off x="3511696" y="4098388"/>
              <a:ext cx="147831" cy="291991"/>
              <a:chOff x="3527539" y="4476677"/>
              <a:chExt cx="159232" cy="314510"/>
            </a:xfrm>
          </p:grpSpPr>
          <p:sp>
            <p:nvSpPr>
              <p:cNvPr id="9883" name="Google Shape;9883;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83"/>
            <p:cNvGrpSpPr/>
            <p:nvPr/>
          </p:nvGrpSpPr>
          <p:grpSpPr>
            <a:xfrm>
              <a:off x="3207874" y="4098388"/>
              <a:ext cx="147831" cy="291991"/>
              <a:chOff x="3527539" y="4476677"/>
              <a:chExt cx="159232" cy="314510"/>
            </a:xfrm>
          </p:grpSpPr>
          <p:sp>
            <p:nvSpPr>
              <p:cNvPr id="9886" name="Google Shape;9886;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83"/>
            <p:cNvGrpSpPr/>
            <p:nvPr/>
          </p:nvGrpSpPr>
          <p:grpSpPr>
            <a:xfrm>
              <a:off x="2933305" y="4097347"/>
              <a:ext cx="118572" cy="294074"/>
              <a:chOff x="3343310" y="4475555"/>
              <a:chExt cx="127717" cy="316753"/>
            </a:xfrm>
          </p:grpSpPr>
          <p:sp>
            <p:nvSpPr>
              <p:cNvPr id="9889" name="Google Shape;9889;p8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91" name="Google Shape;9891;p83"/>
          <p:cNvGrpSpPr/>
          <p:nvPr/>
        </p:nvGrpSpPr>
        <p:grpSpPr>
          <a:xfrm>
            <a:off x="4256908" y="1866669"/>
            <a:ext cx="1433821" cy="191501"/>
            <a:chOff x="4273350" y="2080469"/>
            <a:chExt cx="1433821" cy="191501"/>
          </a:xfrm>
        </p:grpSpPr>
        <p:grpSp>
          <p:nvGrpSpPr>
            <p:cNvPr id="9892" name="Google Shape;9892;p83"/>
            <p:cNvGrpSpPr/>
            <p:nvPr/>
          </p:nvGrpSpPr>
          <p:grpSpPr>
            <a:xfrm>
              <a:off x="4273350" y="2080469"/>
              <a:ext cx="1433821" cy="0"/>
              <a:chOff x="5224975" y="2962250"/>
              <a:chExt cx="1544400" cy="0"/>
            </a:xfrm>
          </p:grpSpPr>
          <p:cxnSp>
            <p:nvCxnSpPr>
              <p:cNvPr id="9893" name="Google Shape;9893;p8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894" name="Google Shape;9894;p8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895" name="Google Shape;9895;p83"/>
            <p:cNvGrpSpPr/>
            <p:nvPr/>
          </p:nvGrpSpPr>
          <p:grpSpPr>
            <a:xfrm>
              <a:off x="4273350" y="2271969"/>
              <a:ext cx="1433821" cy="0"/>
              <a:chOff x="5224975" y="2962250"/>
              <a:chExt cx="1544400" cy="0"/>
            </a:xfrm>
          </p:grpSpPr>
          <p:cxnSp>
            <p:nvCxnSpPr>
              <p:cNvPr id="9896" name="Google Shape;9896;p8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897" name="Google Shape;9897;p8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898" name="Google Shape;9898;p83"/>
          <p:cNvGrpSpPr/>
          <p:nvPr/>
        </p:nvGrpSpPr>
        <p:grpSpPr>
          <a:xfrm>
            <a:off x="4258463" y="969236"/>
            <a:ext cx="1430711" cy="743389"/>
            <a:chOff x="5159450" y="1919950"/>
            <a:chExt cx="1541050" cy="862500"/>
          </a:xfrm>
        </p:grpSpPr>
        <p:sp>
          <p:nvSpPr>
            <p:cNvPr id="9899" name="Google Shape;9899;p8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900" name="Google Shape;9900;p83"/>
            <p:cNvGrpSpPr/>
            <p:nvPr/>
          </p:nvGrpSpPr>
          <p:grpSpPr>
            <a:xfrm>
              <a:off x="5159450" y="1919950"/>
              <a:ext cx="1541050" cy="862500"/>
              <a:chOff x="5159450" y="1919950"/>
              <a:chExt cx="1541050" cy="862500"/>
            </a:xfrm>
          </p:grpSpPr>
          <p:cxnSp>
            <p:nvCxnSpPr>
              <p:cNvPr id="9901" name="Google Shape;9901;p8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902" name="Google Shape;9902;p8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903" name="Google Shape;9903;p83"/>
          <p:cNvGrpSpPr/>
          <p:nvPr/>
        </p:nvGrpSpPr>
        <p:grpSpPr>
          <a:xfrm>
            <a:off x="4248577" y="2192564"/>
            <a:ext cx="1450484" cy="1052087"/>
            <a:chOff x="5230575" y="1554475"/>
            <a:chExt cx="2137150" cy="1550150"/>
          </a:xfrm>
        </p:grpSpPr>
        <p:sp>
          <p:nvSpPr>
            <p:cNvPr id="9904" name="Google Shape;9904;p8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83"/>
          <p:cNvGrpSpPr/>
          <p:nvPr/>
        </p:nvGrpSpPr>
        <p:grpSpPr>
          <a:xfrm rot="10800000">
            <a:off x="4265127" y="3284753"/>
            <a:ext cx="1417383" cy="887946"/>
            <a:chOff x="5645403" y="2920021"/>
            <a:chExt cx="2650800" cy="2180614"/>
          </a:xfrm>
        </p:grpSpPr>
        <p:sp>
          <p:nvSpPr>
            <p:cNvPr id="9918" name="Google Shape;9918;p8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19" name="Google Shape;9919;p83"/>
            <p:cNvCxnSpPr>
              <a:stCxn id="991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920" name="Google Shape;9920;p8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21" name="Google Shape;9921;p83"/>
            <p:cNvCxnSpPr>
              <a:endCxn id="9920"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922" name="Google Shape;9922;p8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23" name="Google Shape;9923;p83"/>
            <p:cNvCxnSpPr>
              <a:stCxn id="9922"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924" name="Google Shape;9924;p8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25" name="Google Shape;9925;p83"/>
            <p:cNvCxnSpPr>
              <a:endCxn id="992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926" name="Google Shape;9926;p83"/>
          <p:cNvGrpSpPr/>
          <p:nvPr/>
        </p:nvGrpSpPr>
        <p:grpSpPr>
          <a:xfrm>
            <a:off x="7365487" y="2188108"/>
            <a:ext cx="1071743" cy="1021579"/>
            <a:chOff x="7189833" y="2022667"/>
            <a:chExt cx="1251159" cy="1192597"/>
          </a:xfrm>
        </p:grpSpPr>
        <p:sp>
          <p:nvSpPr>
            <p:cNvPr id="9927" name="Google Shape;9927;p8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1" name="Google Shape;9931;p83"/>
          <p:cNvGrpSpPr/>
          <p:nvPr/>
        </p:nvGrpSpPr>
        <p:grpSpPr>
          <a:xfrm>
            <a:off x="706758" y="2614515"/>
            <a:ext cx="1695374" cy="1560837"/>
            <a:chOff x="727421" y="2828315"/>
            <a:chExt cx="1695374" cy="1560837"/>
          </a:xfrm>
        </p:grpSpPr>
        <p:grpSp>
          <p:nvGrpSpPr>
            <p:cNvPr id="9932" name="Google Shape;9932;p83"/>
            <p:cNvGrpSpPr/>
            <p:nvPr/>
          </p:nvGrpSpPr>
          <p:grpSpPr>
            <a:xfrm>
              <a:off x="819108" y="2882501"/>
              <a:ext cx="103104" cy="1426186"/>
              <a:chOff x="4674013" y="3100904"/>
              <a:chExt cx="122758" cy="1698043"/>
            </a:xfrm>
          </p:grpSpPr>
          <p:sp>
            <p:nvSpPr>
              <p:cNvPr id="9933" name="Google Shape;9933;p8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0" name="Google Shape;9940;p83"/>
            <p:cNvGrpSpPr/>
            <p:nvPr/>
          </p:nvGrpSpPr>
          <p:grpSpPr>
            <a:xfrm>
              <a:off x="1062475" y="2882501"/>
              <a:ext cx="103104" cy="1426186"/>
              <a:chOff x="4940438" y="3100904"/>
              <a:chExt cx="122758" cy="1698043"/>
            </a:xfrm>
          </p:grpSpPr>
          <p:sp>
            <p:nvSpPr>
              <p:cNvPr id="9941" name="Google Shape;9941;p8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83"/>
            <p:cNvGrpSpPr/>
            <p:nvPr/>
          </p:nvGrpSpPr>
          <p:grpSpPr>
            <a:xfrm>
              <a:off x="1299324" y="2882501"/>
              <a:ext cx="103104" cy="1426186"/>
              <a:chOff x="5206863" y="3100904"/>
              <a:chExt cx="122758" cy="1698043"/>
            </a:xfrm>
          </p:grpSpPr>
          <p:sp>
            <p:nvSpPr>
              <p:cNvPr id="9949" name="Google Shape;9949;p8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83"/>
            <p:cNvGrpSpPr/>
            <p:nvPr/>
          </p:nvGrpSpPr>
          <p:grpSpPr>
            <a:xfrm>
              <a:off x="1786057" y="2882501"/>
              <a:ext cx="103104" cy="1426186"/>
              <a:chOff x="6006138" y="3143629"/>
              <a:chExt cx="122758" cy="1698043"/>
            </a:xfrm>
          </p:grpSpPr>
          <p:sp>
            <p:nvSpPr>
              <p:cNvPr id="9957" name="Google Shape;9957;p8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83"/>
            <p:cNvGrpSpPr/>
            <p:nvPr/>
          </p:nvGrpSpPr>
          <p:grpSpPr>
            <a:xfrm>
              <a:off x="2029422" y="2882501"/>
              <a:ext cx="103104" cy="1426186"/>
              <a:chOff x="6805413" y="3100904"/>
              <a:chExt cx="122758" cy="1698043"/>
            </a:xfrm>
          </p:grpSpPr>
          <p:sp>
            <p:nvSpPr>
              <p:cNvPr id="9965" name="Google Shape;9965;p8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83"/>
            <p:cNvGrpSpPr/>
            <p:nvPr/>
          </p:nvGrpSpPr>
          <p:grpSpPr>
            <a:xfrm>
              <a:off x="727421" y="2828315"/>
              <a:ext cx="1695374" cy="1560837"/>
              <a:chOff x="734799" y="2782450"/>
              <a:chExt cx="1571100" cy="1577400"/>
            </a:xfrm>
          </p:grpSpPr>
          <p:cxnSp>
            <p:nvCxnSpPr>
              <p:cNvPr id="9973" name="Google Shape;9973;p8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974" name="Google Shape;9974;p8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975" name="Google Shape;9975;p83"/>
            <p:cNvGrpSpPr/>
            <p:nvPr/>
          </p:nvGrpSpPr>
          <p:grpSpPr>
            <a:xfrm>
              <a:off x="2272795" y="2882501"/>
              <a:ext cx="103104" cy="1426186"/>
              <a:chOff x="5206863" y="3100904"/>
              <a:chExt cx="122758" cy="1698043"/>
            </a:xfrm>
          </p:grpSpPr>
          <p:sp>
            <p:nvSpPr>
              <p:cNvPr id="9976" name="Google Shape;9976;p8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3" name="Google Shape;9983;p83"/>
            <p:cNvGrpSpPr/>
            <p:nvPr/>
          </p:nvGrpSpPr>
          <p:grpSpPr>
            <a:xfrm>
              <a:off x="1542694" y="2882501"/>
              <a:ext cx="103104" cy="1426186"/>
              <a:chOff x="6006138" y="3143629"/>
              <a:chExt cx="122758" cy="1698043"/>
            </a:xfrm>
          </p:grpSpPr>
          <p:sp>
            <p:nvSpPr>
              <p:cNvPr id="9984" name="Google Shape;9984;p8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91" name="Google Shape;9991;p83"/>
          <p:cNvGrpSpPr/>
          <p:nvPr/>
        </p:nvGrpSpPr>
        <p:grpSpPr>
          <a:xfrm>
            <a:off x="5915338" y="2192087"/>
            <a:ext cx="1248543" cy="1025319"/>
            <a:chOff x="5183758" y="1210600"/>
            <a:chExt cx="3605380" cy="2960783"/>
          </a:xfrm>
        </p:grpSpPr>
        <p:sp>
          <p:nvSpPr>
            <p:cNvPr id="9992" name="Google Shape;9992;p8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96" name="Google Shape;9996;p8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997" name="Google Shape;9997;p8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998" name="Google Shape;9998;p8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999" name="Google Shape;9999;p8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000" name="Google Shape;10000;p8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83"/>
          <p:cNvGrpSpPr/>
          <p:nvPr/>
        </p:nvGrpSpPr>
        <p:grpSpPr>
          <a:xfrm>
            <a:off x="5772399" y="3330404"/>
            <a:ext cx="2664831" cy="843440"/>
            <a:chOff x="5916567" y="1099697"/>
            <a:chExt cx="2556683" cy="809211"/>
          </a:xfrm>
        </p:grpSpPr>
        <p:sp>
          <p:nvSpPr>
            <p:cNvPr id="10002" name="Google Shape;10002;p8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0" name="Google Shape;10010;p83"/>
          <p:cNvGrpSpPr/>
          <p:nvPr/>
        </p:nvGrpSpPr>
        <p:grpSpPr>
          <a:xfrm>
            <a:off x="5879940" y="979263"/>
            <a:ext cx="1299851" cy="1023338"/>
            <a:chOff x="5900602" y="1193063"/>
            <a:chExt cx="1299851" cy="1023338"/>
          </a:xfrm>
        </p:grpSpPr>
        <p:grpSp>
          <p:nvGrpSpPr>
            <p:cNvPr id="10011" name="Google Shape;10011;p83"/>
            <p:cNvGrpSpPr/>
            <p:nvPr/>
          </p:nvGrpSpPr>
          <p:grpSpPr>
            <a:xfrm>
              <a:off x="6743564" y="1193063"/>
              <a:ext cx="456889" cy="700379"/>
              <a:chOff x="6743564" y="1193063"/>
              <a:chExt cx="456889" cy="700379"/>
            </a:xfrm>
          </p:grpSpPr>
          <p:grpSp>
            <p:nvGrpSpPr>
              <p:cNvPr id="10012" name="Google Shape;10012;p83"/>
              <p:cNvGrpSpPr/>
              <p:nvPr/>
            </p:nvGrpSpPr>
            <p:grpSpPr>
              <a:xfrm>
                <a:off x="6743564" y="1690731"/>
                <a:ext cx="214402" cy="202710"/>
                <a:chOff x="6743564" y="1690731"/>
                <a:chExt cx="214402" cy="202710"/>
              </a:xfrm>
            </p:grpSpPr>
            <p:sp>
              <p:nvSpPr>
                <p:cNvPr id="10013" name="Google Shape;10013;p83"/>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3"/>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5" name="Google Shape;10015;p83"/>
              <p:cNvGrpSpPr/>
              <p:nvPr/>
            </p:nvGrpSpPr>
            <p:grpSpPr>
              <a:xfrm>
                <a:off x="6915505" y="1193063"/>
                <a:ext cx="284947" cy="589637"/>
                <a:chOff x="6915505" y="1193063"/>
                <a:chExt cx="284947" cy="589637"/>
              </a:xfrm>
            </p:grpSpPr>
            <p:sp>
              <p:nvSpPr>
                <p:cNvPr id="10016" name="Google Shape;10016;p8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17" name="Google Shape;10017;p8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018" name="Google Shape;10018;p83"/>
            <p:cNvGrpSpPr/>
            <p:nvPr/>
          </p:nvGrpSpPr>
          <p:grpSpPr>
            <a:xfrm>
              <a:off x="6520337" y="1193063"/>
              <a:ext cx="341815" cy="801589"/>
              <a:chOff x="6520337" y="1193063"/>
              <a:chExt cx="341815" cy="801589"/>
            </a:xfrm>
          </p:grpSpPr>
          <p:grpSp>
            <p:nvGrpSpPr>
              <p:cNvPr id="10019" name="Google Shape;10019;p83"/>
              <p:cNvGrpSpPr/>
              <p:nvPr/>
            </p:nvGrpSpPr>
            <p:grpSpPr>
              <a:xfrm>
                <a:off x="6520337" y="1589527"/>
                <a:ext cx="213950" cy="405125"/>
                <a:chOff x="6520337" y="1589527"/>
                <a:chExt cx="213950" cy="405125"/>
              </a:xfrm>
            </p:grpSpPr>
            <p:sp>
              <p:nvSpPr>
                <p:cNvPr id="10020" name="Google Shape;10020;p8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3"/>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2" name="Google Shape;10022;p83"/>
              <p:cNvGrpSpPr/>
              <p:nvPr/>
            </p:nvGrpSpPr>
            <p:grpSpPr>
              <a:xfrm>
                <a:off x="6577204" y="1193063"/>
                <a:ext cx="284947" cy="453562"/>
                <a:chOff x="6577204" y="1193063"/>
                <a:chExt cx="284947" cy="453562"/>
              </a:xfrm>
            </p:grpSpPr>
            <p:sp>
              <p:nvSpPr>
                <p:cNvPr id="10023" name="Google Shape;10023;p8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24" name="Google Shape;10024;p8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025" name="Google Shape;10025;p83"/>
            <p:cNvGrpSpPr/>
            <p:nvPr/>
          </p:nvGrpSpPr>
          <p:grpSpPr>
            <a:xfrm>
              <a:off x="6238903" y="1193063"/>
              <a:ext cx="300475" cy="901782"/>
              <a:chOff x="6238903" y="1193063"/>
              <a:chExt cx="300475" cy="901782"/>
            </a:xfrm>
          </p:grpSpPr>
          <p:grpSp>
            <p:nvGrpSpPr>
              <p:cNvPr id="10026" name="Google Shape;10026;p83"/>
              <p:cNvGrpSpPr/>
              <p:nvPr/>
            </p:nvGrpSpPr>
            <p:grpSpPr>
              <a:xfrm>
                <a:off x="6290865" y="1489315"/>
                <a:ext cx="248514" cy="605530"/>
                <a:chOff x="6290865" y="1489315"/>
                <a:chExt cx="248514" cy="605530"/>
              </a:xfrm>
            </p:grpSpPr>
            <p:sp>
              <p:nvSpPr>
                <p:cNvPr id="10027" name="Google Shape;10027;p8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3"/>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83"/>
              <p:cNvGrpSpPr/>
              <p:nvPr/>
            </p:nvGrpSpPr>
            <p:grpSpPr>
              <a:xfrm>
                <a:off x="6238903" y="1193063"/>
                <a:ext cx="284947" cy="327512"/>
                <a:chOff x="6238903" y="1193063"/>
                <a:chExt cx="284947" cy="327512"/>
              </a:xfrm>
            </p:grpSpPr>
            <p:sp>
              <p:nvSpPr>
                <p:cNvPr id="10030" name="Google Shape;10030;p8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31" name="Google Shape;10031;p8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032" name="Google Shape;10032;p83"/>
            <p:cNvGrpSpPr/>
            <p:nvPr/>
          </p:nvGrpSpPr>
          <p:grpSpPr>
            <a:xfrm>
              <a:off x="5900602" y="1193063"/>
              <a:ext cx="444345" cy="1023338"/>
              <a:chOff x="5900602" y="1193063"/>
              <a:chExt cx="444345" cy="1023338"/>
            </a:xfrm>
          </p:grpSpPr>
          <p:grpSp>
            <p:nvGrpSpPr>
              <p:cNvPr id="10033" name="Google Shape;10033;p83"/>
              <p:cNvGrpSpPr/>
              <p:nvPr/>
            </p:nvGrpSpPr>
            <p:grpSpPr>
              <a:xfrm>
                <a:off x="6046501" y="1367785"/>
                <a:ext cx="298446" cy="848616"/>
                <a:chOff x="6046501" y="1367785"/>
                <a:chExt cx="298446" cy="848616"/>
              </a:xfrm>
            </p:grpSpPr>
            <p:sp>
              <p:nvSpPr>
                <p:cNvPr id="10034" name="Google Shape;10034;p8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3"/>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83"/>
              <p:cNvGrpSpPr/>
              <p:nvPr/>
            </p:nvGrpSpPr>
            <p:grpSpPr>
              <a:xfrm>
                <a:off x="5900602" y="1193063"/>
                <a:ext cx="284947" cy="182312"/>
                <a:chOff x="5900602" y="1193063"/>
                <a:chExt cx="284947" cy="182312"/>
              </a:xfrm>
            </p:grpSpPr>
            <p:sp>
              <p:nvSpPr>
                <p:cNvPr id="10037" name="Google Shape;10037;p8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38" name="Google Shape;10038;p8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039" name="Google Shape;10039;p83"/>
          <p:cNvGrpSpPr/>
          <p:nvPr/>
        </p:nvGrpSpPr>
        <p:grpSpPr>
          <a:xfrm>
            <a:off x="7217822" y="979408"/>
            <a:ext cx="1219413" cy="1051365"/>
            <a:chOff x="7287122" y="1165658"/>
            <a:chExt cx="1219413" cy="1051365"/>
          </a:xfrm>
        </p:grpSpPr>
        <p:grpSp>
          <p:nvGrpSpPr>
            <p:cNvPr id="10040" name="Google Shape;10040;p83"/>
            <p:cNvGrpSpPr/>
            <p:nvPr/>
          </p:nvGrpSpPr>
          <p:grpSpPr>
            <a:xfrm>
              <a:off x="7287122" y="1969723"/>
              <a:ext cx="1219413" cy="247300"/>
              <a:chOff x="7287122" y="1969723"/>
              <a:chExt cx="1219413" cy="247300"/>
            </a:xfrm>
          </p:grpSpPr>
          <p:sp>
            <p:nvSpPr>
              <p:cNvPr id="10041" name="Google Shape;10041;p8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2" name="Google Shape;10042;p83"/>
              <p:cNvGrpSpPr/>
              <p:nvPr/>
            </p:nvGrpSpPr>
            <p:grpSpPr>
              <a:xfrm>
                <a:off x="7287122" y="2063892"/>
                <a:ext cx="1151753" cy="73428"/>
                <a:chOff x="7287122" y="2063892"/>
                <a:chExt cx="1151753" cy="73428"/>
              </a:xfrm>
            </p:grpSpPr>
            <p:sp>
              <p:nvSpPr>
                <p:cNvPr id="10043" name="Google Shape;10043;p8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44" name="Google Shape;10044;p8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045" name="Google Shape;10045;p83"/>
            <p:cNvGrpSpPr/>
            <p:nvPr/>
          </p:nvGrpSpPr>
          <p:grpSpPr>
            <a:xfrm>
              <a:off x="7287122" y="1712201"/>
              <a:ext cx="1219403" cy="246767"/>
              <a:chOff x="7287122" y="1712201"/>
              <a:chExt cx="1219403" cy="246767"/>
            </a:xfrm>
          </p:grpSpPr>
          <p:sp>
            <p:nvSpPr>
              <p:cNvPr id="10046" name="Google Shape;10046;p8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7" name="Google Shape;10047;p83"/>
              <p:cNvGrpSpPr/>
              <p:nvPr/>
            </p:nvGrpSpPr>
            <p:grpSpPr>
              <a:xfrm>
                <a:off x="7287122" y="1842861"/>
                <a:ext cx="1005303" cy="73419"/>
                <a:chOff x="7287122" y="1842861"/>
                <a:chExt cx="1005303" cy="73419"/>
              </a:xfrm>
            </p:grpSpPr>
            <p:sp>
              <p:nvSpPr>
                <p:cNvPr id="10048" name="Google Shape;10048;p8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49" name="Google Shape;10049;p8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050" name="Google Shape;10050;p83"/>
            <p:cNvGrpSpPr/>
            <p:nvPr/>
          </p:nvGrpSpPr>
          <p:grpSpPr>
            <a:xfrm>
              <a:off x="7287122" y="1447520"/>
              <a:ext cx="1219403" cy="286667"/>
              <a:chOff x="7287122" y="1447520"/>
              <a:chExt cx="1219403" cy="286667"/>
            </a:xfrm>
          </p:grpSpPr>
          <p:sp>
            <p:nvSpPr>
              <p:cNvPr id="10051" name="Google Shape;10051;p8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2" name="Google Shape;10052;p83"/>
              <p:cNvGrpSpPr/>
              <p:nvPr/>
            </p:nvGrpSpPr>
            <p:grpSpPr>
              <a:xfrm>
                <a:off x="7287122" y="1581977"/>
                <a:ext cx="852803" cy="73428"/>
                <a:chOff x="7287122" y="1581977"/>
                <a:chExt cx="852803" cy="73428"/>
              </a:xfrm>
            </p:grpSpPr>
            <p:sp>
              <p:nvSpPr>
                <p:cNvPr id="10053" name="Google Shape;10053;p8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54" name="Google Shape;10054;p8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055" name="Google Shape;10055;p83"/>
            <p:cNvGrpSpPr/>
            <p:nvPr/>
          </p:nvGrpSpPr>
          <p:grpSpPr>
            <a:xfrm>
              <a:off x="7287122" y="1165658"/>
              <a:ext cx="1219403" cy="344253"/>
              <a:chOff x="7287122" y="1165658"/>
              <a:chExt cx="1219403" cy="344253"/>
            </a:xfrm>
          </p:grpSpPr>
          <p:sp>
            <p:nvSpPr>
              <p:cNvPr id="10056" name="Google Shape;10056;p8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7" name="Google Shape;10057;p83"/>
              <p:cNvGrpSpPr/>
              <p:nvPr/>
            </p:nvGrpSpPr>
            <p:grpSpPr>
              <a:xfrm>
                <a:off x="7287122" y="1341025"/>
                <a:ext cx="695703" cy="73419"/>
                <a:chOff x="7287122" y="1341025"/>
                <a:chExt cx="695703" cy="73419"/>
              </a:xfrm>
            </p:grpSpPr>
            <p:sp>
              <p:nvSpPr>
                <p:cNvPr id="10058" name="Google Shape;10058;p8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59" name="Google Shape;10059;p8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063"/>
        <p:cNvGrpSpPr/>
        <p:nvPr/>
      </p:nvGrpSpPr>
      <p:grpSpPr>
        <a:xfrm>
          <a:off x="0" y="0"/>
          <a:ext cx="0" cy="0"/>
          <a:chOff x="0" y="0"/>
          <a:chExt cx="0" cy="0"/>
        </a:xfrm>
      </p:grpSpPr>
      <p:sp>
        <p:nvSpPr>
          <p:cNvPr id="10064" name="Google Shape;10064;p84"/>
          <p:cNvSpPr txBox="1">
            <a:spLocks noGrp="1"/>
          </p:cNvSpPr>
          <p:nvPr>
            <p:ph type="body" idx="4294967295"/>
          </p:nvPr>
        </p:nvSpPr>
        <p:spPr>
          <a:xfrm>
            <a:off x="828875" y="1176707"/>
            <a:ext cx="7525800" cy="76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0065" name="Google Shape;10065;p84"/>
          <p:cNvGrpSpPr/>
          <p:nvPr/>
        </p:nvGrpSpPr>
        <p:grpSpPr>
          <a:xfrm>
            <a:off x="845855" y="2307733"/>
            <a:ext cx="340168" cy="298978"/>
            <a:chOff x="892750" y="267400"/>
            <a:chExt cx="483125" cy="424625"/>
          </a:xfrm>
        </p:grpSpPr>
        <p:sp>
          <p:nvSpPr>
            <p:cNvPr id="10066" name="Google Shape;10066;p84"/>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7" name="Google Shape;10067;p84"/>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8" name="Google Shape;10068;p84"/>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69" name="Google Shape;10069;p84"/>
          <p:cNvGrpSpPr/>
          <p:nvPr/>
        </p:nvGrpSpPr>
        <p:grpSpPr>
          <a:xfrm>
            <a:off x="1284289" y="2287121"/>
            <a:ext cx="298996" cy="340204"/>
            <a:chOff x="1516475" y="238075"/>
            <a:chExt cx="424650" cy="483175"/>
          </a:xfrm>
        </p:grpSpPr>
        <p:sp>
          <p:nvSpPr>
            <p:cNvPr id="10070" name="Google Shape;10070;p84"/>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1" name="Google Shape;10071;p84"/>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2" name="Google Shape;10072;p84"/>
          <p:cNvGrpSpPr/>
          <p:nvPr/>
        </p:nvGrpSpPr>
        <p:grpSpPr>
          <a:xfrm>
            <a:off x="1677380" y="2367520"/>
            <a:ext cx="341488" cy="179405"/>
            <a:chOff x="2080675" y="352325"/>
            <a:chExt cx="485000" cy="254800"/>
          </a:xfrm>
        </p:grpSpPr>
        <p:sp>
          <p:nvSpPr>
            <p:cNvPr id="10073" name="Google Shape;10073;p84"/>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4" name="Google Shape;10074;p84"/>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5" name="Google Shape;10075;p84"/>
          <p:cNvGrpSpPr/>
          <p:nvPr/>
        </p:nvGrpSpPr>
        <p:grpSpPr>
          <a:xfrm>
            <a:off x="2126559" y="2287138"/>
            <a:ext cx="298996" cy="340168"/>
            <a:chOff x="2705375" y="238125"/>
            <a:chExt cx="424650" cy="483125"/>
          </a:xfrm>
        </p:grpSpPr>
        <p:sp>
          <p:nvSpPr>
            <p:cNvPr id="10076" name="Google Shape;10076;p84"/>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7" name="Google Shape;10077;p84"/>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8" name="Google Shape;10078;p84"/>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9" name="Google Shape;10079;p84"/>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0" name="Google Shape;10080;p84"/>
          <p:cNvGrpSpPr/>
          <p:nvPr/>
        </p:nvGrpSpPr>
        <p:grpSpPr>
          <a:xfrm>
            <a:off x="2542700" y="2287455"/>
            <a:ext cx="301161" cy="339535"/>
            <a:chOff x="3299850" y="238575"/>
            <a:chExt cx="427725" cy="482225"/>
          </a:xfrm>
        </p:grpSpPr>
        <p:sp>
          <p:nvSpPr>
            <p:cNvPr id="10081" name="Google Shape;10081;p84"/>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2" name="Google Shape;10082;p84"/>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3" name="Google Shape;10083;p84"/>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4" name="Google Shape;10084;p84"/>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5" name="Google Shape;10085;p84"/>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6" name="Google Shape;10086;p84"/>
          <p:cNvGrpSpPr/>
          <p:nvPr/>
        </p:nvGrpSpPr>
        <p:grpSpPr>
          <a:xfrm>
            <a:off x="2929622" y="2287138"/>
            <a:ext cx="352455" cy="340168"/>
            <a:chOff x="3857225" y="238125"/>
            <a:chExt cx="500575" cy="483125"/>
          </a:xfrm>
        </p:grpSpPr>
        <p:sp>
          <p:nvSpPr>
            <p:cNvPr id="10087" name="Google Shape;10087;p84"/>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8" name="Google Shape;10088;p84"/>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9" name="Google Shape;10089;p84"/>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0" name="Google Shape;10090;p84"/>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1" name="Google Shape;10091;p84"/>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2" name="Google Shape;10092;p84"/>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3" name="Google Shape;10093;p84"/>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94" name="Google Shape;10094;p84"/>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95" name="Google Shape;10095;p84"/>
          <p:cNvGrpSpPr/>
          <p:nvPr/>
        </p:nvGrpSpPr>
        <p:grpSpPr>
          <a:xfrm>
            <a:off x="3776398" y="2287165"/>
            <a:ext cx="340186" cy="340116"/>
            <a:chOff x="5053900" y="238200"/>
            <a:chExt cx="483150" cy="483050"/>
          </a:xfrm>
        </p:grpSpPr>
        <p:sp>
          <p:nvSpPr>
            <p:cNvPr id="10096" name="Google Shape;10096;p84"/>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7" name="Google Shape;10097;p84"/>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8" name="Google Shape;10098;p84"/>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9" name="Google Shape;10099;p84"/>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00" name="Google Shape;10100;p84"/>
          <p:cNvGrpSpPr/>
          <p:nvPr/>
        </p:nvGrpSpPr>
        <p:grpSpPr>
          <a:xfrm>
            <a:off x="4190348" y="2287138"/>
            <a:ext cx="340168" cy="340168"/>
            <a:chOff x="5648375" y="238125"/>
            <a:chExt cx="483125" cy="483125"/>
          </a:xfrm>
        </p:grpSpPr>
        <p:sp>
          <p:nvSpPr>
            <p:cNvPr id="10101" name="Google Shape;10101;p84"/>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2" name="Google Shape;10102;p84"/>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3" name="Google Shape;10103;p84"/>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4" name="Google Shape;10104;p84"/>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5" name="Google Shape;10105;p84"/>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6" name="Google Shape;10106;p84"/>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7" name="Google Shape;10107;p84"/>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8" name="Google Shape;10108;p84"/>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9" name="Google Shape;10109;p84"/>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0" name="Google Shape;10110;p84"/>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11" name="Google Shape;10111;p84"/>
          <p:cNvGrpSpPr/>
          <p:nvPr/>
        </p:nvGrpSpPr>
        <p:grpSpPr>
          <a:xfrm>
            <a:off x="4607035" y="2287138"/>
            <a:ext cx="340168" cy="340168"/>
            <a:chOff x="6242825" y="238125"/>
            <a:chExt cx="483125" cy="483125"/>
          </a:xfrm>
        </p:grpSpPr>
        <p:sp>
          <p:nvSpPr>
            <p:cNvPr id="10112" name="Google Shape;10112;p84"/>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3" name="Google Shape;10113;p84"/>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4" name="Google Shape;10114;p84"/>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15" name="Google Shape;10115;p84"/>
          <p:cNvGrpSpPr/>
          <p:nvPr/>
        </p:nvGrpSpPr>
        <p:grpSpPr>
          <a:xfrm>
            <a:off x="844156" y="2727362"/>
            <a:ext cx="343566" cy="298943"/>
            <a:chOff x="889275" y="861850"/>
            <a:chExt cx="487950" cy="424575"/>
          </a:xfrm>
        </p:grpSpPr>
        <p:sp>
          <p:nvSpPr>
            <p:cNvPr id="10116" name="Google Shape;10116;p84"/>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7" name="Google Shape;10117;p84"/>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8" name="Google Shape;10118;p84"/>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9" name="Google Shape;10119;p84"/>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20" name="Google Shape;10120;p84"/>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1" name="Google Shape;10121;p84"/>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22" name="Google Shape;10122;p84"/>
          <p:cNvGrpSpPr/>
          <p:nvPr/>
        </p:nvGrpSpPr>
        <p:grpSpPr>
          <a:xfrm>
            <a:off x="2105973" y="2706749"/>
            <a:ext cx="340168" cy="340168"/>
            <a:chOff x="2676100" y="832575"/>
            <a:chExt cx="483125" cy="483125"/>
          </a:xfrm>
        </p:grpSpPr>
        <p:sp>
          <p:nvSpPr>
            <p:cNvPr id="10123" name="Google Shape;10123;p84"/>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4" name="Google Shape;10124;p84"/>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5" name="Google Shape;10125;p84"/>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6" name="Google Shape;10126;p84"/>
          <p:cNvGrpSpPr/>
          <p:nvPr/>
        </p:nvGrpSpPr>
        <p:grpSpPr>
          <a:xfrm>
            <a:off x="2517477" y="2706749"/>
            <a:ext cx="351610" cy="340168"/>
            <a:chOff x="3270550" y="832575"/>
            <a:chExt cx="499375" cy="483125"/>
          </a:xfrm>
        </p:grpSpPr>
        <p:sp>
          <p:nvSpPr>
            <p:cNvPr id="10127" name="Google Shape;10127;p84"/>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8" name="Google Shape;10128;p84"/>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9" name="Google Shape;10129;p84"/>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0" name="Google Shape;10130;p84"/>
          <p:cNvGrpSpPr/>
          <p:nvPr/>
        </p:nvGrpSpPr>
        <p:grpSpPr>
          <a:xfrm>
            <a:off x="2935756" y="2717381"/>
            <a:ext cx="340186" cy="318904"/>
            <a:chOff x="3865000" y="847675"/>
            <a:chExt cx="483150" cy="452925"/>
          </a:xfrm>
        </p:grpSpPr>
        <p:sp>
          <p:nvSpPr>
            <p:cNvPr id="10131" name="Google Shape;10131;p84"/>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2" name="Google Shape;10132;p84"/>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3" name="Google Shape;10133;p84"/>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4" name="Google Shape;10134;p84"/>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5" name="Google Shape;10135;p84"/>
          <p:cNvGrpSpPr/>
          <p:nvPr/>
        </p:nvGrpSpPr>
        <p:grpSpPr>
          <a:xfrm>
            <a:off x="3351439" y="2727300"/>
            <a:ext cx="344798" cy="299066"/>
            <a:chOff x="4452900" y="861750"/>
            <a:chExt cx="489700" cy="424750"/>
          </a:xfrm>
        </p:grpSpPr>
        <p:sp>
          <p:nvSpPr>
            <p:cNvPr id="10136" name="Google Shape;10136;p84"/>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7" name="Google Shape;10137;p84"/>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8" name="Google Shape;10138;p84"/>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9" name="Google Shape;10139;p84"/>
          <p:cNvGrpSpPr/>
          <p:nvPr/>
        </p:nvGrpSpPr>
        <p:grpSpPr>
          <a:xfrm>
            <a:off x="3768671" y="2706758"/>
            <a:ext cx="355641" cy="340151"/>
            <a:chOff x="5049750" y="832600"/>
            <a:chExt cx="505100" cy="483100"/>
          </a:xfrm>
        </p:grpSpPr>
        <p:sp>
          <p:nvSpPr>
            <p:cNvPr id="10140" name="Google Shape;10140;p84"/>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1" name="Google Shape;10141;p84"/>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42" name="Google Shape;10142;p84"/>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43" name="Google Shape;10143;p84"/>
          <p:cNvGrpSpPr/>
          <p:nvPr/>
        </p:nvGrpSpPr>
        <p:grpSpPr>
          <a:xfrm>
            <a:off x="4627621" y="2706749"/>
            <a:ext cx="298996" cy="340168"/>
            <a:chOff x="6272100" y="832575"/>
            <a:chExt cx="424650" cy="483125"/>
          </a:xfrm>
        </p:grpSpPr>
        <p:sp>
          <p:nvSpPr>
            <p:cNvPr id="10144" name="Google Shape;10144;p84"/>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5" name="Google Shape;10145;p84"/>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46" name="Google Shape;10146;p84"/>
          <p:cNvGrpSpPr/>
          <p:nvPr/>
        </p:nvGrpSpPr>
        <p:grpSpPr>
          <a:xfrm>
            <a:off x="845828" y="3125798"/>
            <a:ext cx="340221" cy="340186"/>
            <a:chOff x="893650" y="1428000"/>
            <a:chExt cx="483200" cy="483150"/>
          </a:xfrm>
        </p:grpSpPr>
        <p:sp>
          <p:nvSpPr>
            <p:cNvPr id="10147" name="Google Shape;10147;p84"/>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8" name="Google Shape;10148;p84"/>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9" name="Google Shape;10149;p84"/>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0" name="Google Shape;10150;p84"/>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51" name="Google Shape;10151;p84"/>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2" name="Google Shape;10152;p84"/>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53" name="Google Shape;10153;p84"/>
          <p:cNvGrpSpPr/>
          <p:nvPr/>
        </p:nvGrpSpPr>
        <p:grpSpPr>
          <a:xfrm>
            <a:off x="2099646" y="3146463"/>
            <a:ext cx="352825" cy="298855"/>
            <a:chOff x="2676100" y="1456375"/>
            <a:chExt cx="501100" cy="424450"/>
          </a:xfrm>
        </p:grpSpPr>
        <p:sp>
          <p:nvSpPr>
            <p:cNvPr id="10154" name="Google Shape;10154;p84"/>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5" name="Google Shape;10155;p84"/>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6" name="Google Shape;10156;p84"/>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57" name="Google Shape;10157;p84"/>
          <p:cNvGrpSpPr/>
          <p:nvPr/>
        </p:nvGrpSpPr>
        <p:grpSpPr>
          <a:xfrm>
            <a:off x="2523170" y="3125806"/>
            <a:ext cx="340221" cy="340168"/>
            <a:chOff x="3270475" y="1427025"/>
            <a:chExt cx="483200" cy="483125"/>
          </a:xfrm>
        </p:grpSpPr>
        <p:sp>
          <p:nvSpPr>
            <p:cNvPr id="10158" name="Google Shape;10158;p84"/>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9" name="Google Shape;10159;p84"/>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0" name="Google Shape;10160;p84"/>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61" name="Google Shape;10161;p84"/>
          <p:cNvGrpSpPr/>
          <p:nvPr/>
        </p:nvGrpSpPr>
        <p:grpSpPr>
          <a:xfrm>
            <a:off x="2934083" y="3125780"/>
            <a:ext cx="343530" cy="340221"/>
            <a:chOff x="3860250" y="1427025"/>
            <a:chExt cx="487900" cy="483200"/>
          </a:xfrm>
        </p:grpSpPr>
        <p:sp>
          <p:nvSpPr>
            <p:cNvPr id="10162" name="Google Shape;10162;p84"/>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3" name="Google Shape;10163;p84"/>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4" name="Google Shape;10164;p84"/>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65" name="Google Shape;10165;p84"/>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6" name="Google Shape;10166;p84"/>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67" name="Google Shape;10167;p84"/>
          <p:cNvGrpSpPr/>
          <p:nvPr/>
        </p:nvGrpSpPr>
        <p:grpSpPr>
          <a:xfrm>
            <a:off x="4190322" y="3125806"/>
            <a:ext cx="340221" cy="340168"/>
            <a:chOff x="5648375" y="1427025"/>
            <a:chExt cx="483200" cy="483125"/>
          </a:xfrm>
        </p:grpSpPr>
        <p:sp>
          <p:nvSpPr>
            <p:cNvPr id="10168" name="Google Shape;10168;p84"/>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9" name="Google Shape;10169;p84"/>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70" name="Google Shape;10170;p84"/>
          <p:cNvGrpSpPr/>
          <p:nvPr/>
        </p:nvGrpSpPr>
        <p:grpSpPr>
          <a:xfrm>
            <a:off x="4604808" y="3125789"/>
            <a:ext cx="344622" cy="340204"/>
            <a:chOff x="6238300" y="1426975"/>
            <a:chExt cx="489450" cy="483175"/>
          </a:xfrm>
        </p:grpSpPr>
        <p:sp>
          <p:nvSpPr>
            <p:cNvPr id="10171" name="Google Shape;10171;p84"/>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2" name="Google Shape;10172;p84"/>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3" name="Google Shape;10173;p84"/>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74" name="Google Shape;10174;p84"/>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75" name="Google Shape;10175;p84"/>
          <p:cNvGrpSpPr/>
          <p:nvPr/>
        </p:nvGrpSpPr>
        <p:grpSpPr>
          <a:xfrm>
            <a:off x="1263703" y="3544794"/>
            <a:ext cx="340168" cy="340186"/>
            <a:chOff x="1487200" y="2021475"/>
            <a:chExt cx="483125" cy="483150"/>
          </a:xfrm>
        </p:grpSpPr>
        <p:sp>
          <p:nvSpPr>
            <p:cNvPr id="10176" name="Google Shape;10176;p84"/>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7" name="Google Shape;10177;p84"/>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8" name="Google Shape;10178;p84"/>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9" name="Google Shape;10179;p84"/>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80" name="Google Shape;10180;p84"/>
          <p:cNvGrpSpPr/>
          <p:nvPr/>
        </p:nvGrpSpPr>
        <p:grpSpPr>
          <a:xfrm>
            <a:off x="1678040" y="3565398"/>
            <a:ext cx="340168" cy="298978"/>
            <a:chOff x="2081650" y="2050750"/>
            <a:chExt cx="483125" cy="424625"/>
          </a:xfrm>
        </p:grpSpPr>
        <p:sp>
          <p:nvSpPr>
            <p:cNvPr id="10181" name="Google Shape;10181;p84"/>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2" name="Google Shape;10182;p84"/>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3" name="Google Shape;10183;p84"/>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4" name="Google Shape;10184;p84"/>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5" name="Google Shape;10185;p84"/>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6" name="Google Shape;10186;p84"/>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87" name="Google Shape;10187;p84"/>
          <p:cNvGrpSpPr/>
          <p:nvPr/>
        </p:nvGrpSpPr>
        <p:grpSpPr>
          <a:xfrm>
            <a:off x="2105973" y="3588721"/>
            <a:ext cx="340168" cy="252332"/>
            <a:chOff x="2676100" y="2083800"/>
            <a:chExt cx="483125" cy="358375"/>
          </a:xfrm>
        </p:grpSpPr>
        <p:sp>
          <p:nvSpPr>
            <p:cNvPr id="10188" name="Google Shape;10188;p84"/>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9" name="Google Shape;10189;p84"/>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90" name="Google Shape;10190;p84"/>
          <p:cNvGrpSpPr/>
          <p:nvPr/>
        </p:nvGrpSpPr>
        <p:grpSpPr>
          <a:xfrm>
            <a:off x="2531487" y="3554766"/>
            <a:ext cx="323587" cy="320242"/>
            <a:chOff x="3282325" y="2035675"/>
            <a:chExt cx="459575" cy="454825"/>
          </a:xfrm>
        </p:grpSpPr>
        <p:sp>
          <p:nvSpPr>
            <p:cNvPr id="10191" name="Google Shape;10191;p84"/>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2" name="Google Shape;10192;p84"/>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3" name="Google Shape;10193;p84"/>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4" name="Google Shape;10194;p84"/>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95" name="Google Shape;10195;p84"/>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6" name="Google Shape;10196;p84"/>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97" name="Google Shape;10197;p84"/>
          <p:cNvGrpSpPr/>
          <p:nvPr/>
        </p:nvGrpSpPr>
        <p:grpSpPr>
          <a:xfrm>
            <a:off x="3776187" y="3544803"/>
            <a:ext cx="340608" cy="340168"/>
            <a:chOff x="5053900" y="2021500"/>
            <a:chExt cx="483750" cy="483125"/>
          </a:xfrm>
        </p:grpSpPr>
        <p:sp>
          <p:nvSpPr>
            <p:cNvPr id="10198" name="Google Shape;10198;p84"/>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9" name="Google Shape;10199;p84"/>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00" name="Google Shape;10200;p84"/>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01" name="Google Shape;10201;p84"/>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02" name="Google Shape;10202;p84"/>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03" name="Google Shape;10203;p84"/>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04" name="Google Shape;10204;p84"/>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05" name="Google Shape;10205;p84"/>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06" name="Google Shape;10206;p84"/>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07" name="Google Shape;10207;p84"/>
          <p:cNvGrpSpPr/>
          <p:nvPr/>
        </p:nvGrpSpPr>
        <p:grpSpPr>
          <a:xfrm>
            <a:off x="4601286" y="3547971"/>
            <a:ext cx="351663" cy="333831"/>
            <a:chOff x="6222125" y="2025975"/>
            <a:chExt cx="499450" cy="474125"/>
          </a:xfrm>
        </p:grpSpPr>
        <p:sp>
          <p:nvSpPr>
            <p:cNvPr id="10208" name="Google Shape;10208;p84"/>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09" name="Google Shape;10209;p84"/>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10" name="Google Shape;10210;p84"/>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11" name="Google Shape;10211;p84"/>
          <p:cNvGrpSpPr/>
          <p:nvPr/>
        </p:nvGrpSpPr>
        <p:grpSpPr>
          <a:xfrm>
            <a:off x="5058848" y="2364541"/>
            <a:ext cx="335504" cy="185953"/>
            <a:chOff x="896050" y="2725450"/>
            <a:chExt cx="476500" cy="264100"/>
          </a:xfrm>
        </p:grpSpPr>
        <p:sp>
          <p:nvSpPr>
            <p:cNvPr id="10212" name="Google Shape;10212;p84"/>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13" name="Google Shape;10213;p84"/>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14" name="Google Shape;10214;p84"/>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15" name="Google Shape;10215;p84"/>
          <p:cNvGrpSpPr/>
          <p:nvPr/>
        </p:nvGrpSpPr>
        <p:grpSpPr>
          <a:xfrm>
            <a:off x="5489588" y="2287425"/>
            <a:ext cx="340168" cy="340186"/>
            <a:chOff x="1487200" y="2615925"/>
            <a:chExt cx="483125" cy="483150"/>
          </a:xfrm>
        </p:grpSpPr>
        <p:sp>
          <p:nvSpPr>
            <p:cNvPr id="10216" name="Google Shape;10216;p84"/>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17" name="Google Shape;10217;p84"/>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18" name="Google Shape;10218;p84"/>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19" name="Google Shape;10219;p84"/>
          <p:cNvGrpSpPr/>
          <p:nvPr/>
        </p:nvGrpSpPr>
        <p:grpSpPr>
          <a:xfrm>
            <a:off x="5889537" y="2287425"/>
            <a:ext cx="353564" cy="340186"/>
            <a:chOff x="2077575" y="2615925"/>
            <a:chExt cx="502150" cy="483150"/>
          </a:xfrm>
        </p:grpSpPr>
        <p:sp>
          <p:nvSpPr>
            <p:cNvPr id="10220" name="Google Shape;10220;p84"/>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21" name="Google Shape;10221;p84"/>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22" name="Google Shape;10222;p84"/>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23" name="Google Shape;10223;p84"/>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24" name="Google Shape;10224;p84"/>
          <p:cNvGrpSpPr/>
          <p:nvPr/>
        </p:nvGrpSpPr>
        <p:grpSpPr>
          <a:xfrm>
            <a:off x="6313326" y="2303452"/>
            <a:ext cx="334536" cy="308132"/>
            <a:chOff x="2680100" y="2638725"/>
            <a:chExt cx="475125" cy="437625"/>
          </a:xfrm>
        </p:grpSpPr>
        <p:sp>
          <p:nvSpPr>
            <p:cNvPr id="10225" name="Google Shape;10225;p84"/>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26" name="Google Shape;10226;p84"/>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27" name="Google Shape;10227;p84"/>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28" name="Google Shape;10228;p84"/>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29" name="Google Shape;10229;p84"/>
          <p:cNvGrpSpPr/>
          <p:nvPr/>
        </p:nvGrpSpPr>
        <p:grpSpPr>
          <a:xfrm>
            <a:off x="6778965" y="2287425"/>
            <a:ext cx="239183" cy="340186"/>
            <a:chOff x="3342275" y="2615925"/>
            <a:chExt cx="339700" cy="483150"/>
          </a:xfrm>
        </p:grpSpPr>
        <p:sp>
          <p:nvSpPr>
            <p:cNvPr id="10230" name="Google Shape;10230;p84"/>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31" name="Google Shape;10231;p84"/>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32" name="Google Shape;10232;p84"/>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33" name="Google Shape;10233;p84"/>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34" name="Google Shape;10234;p84"/>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35" name="Google Shape;10235;p84"/>
          <p:cNvGrpSpPr/>
          <p:nvPr/>
        </p:nvGrpSpPr>
        <p:grpSpPr>
          <a:xfrm>
            <a:off x="6415846" y="3956426"/>
            <a:ext cx="339482" cy="339271"/>
            <a:chOff x="5648900" y="2616600"/>
            <a:chExt cx="482150" cy="481850"/>
          </a:xfrm>
        </p:grpSpPr>
        <p:sp>
          <p:nvSpPr>
            <p:cNvPr id="10236" name="Google Shape;10236;p84"/>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37" name="Google Shape;10237;p84"/>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38" name="Google Shape;10238;p84"/>
          <p:cNvGrpSpPr/>
          <p:nvPr/>
        </p:nvGrpSpPr>
        <p:grpSpPr>
          <a:xfrm>
            <a:off x="4735130" y="3963142"/>
            <a:ext cx="325626" cy="325694"/>
            <a:chOff x="6242825" y="2615925"/>
            <a:chExt cx="483125" cy="483225"/>
          </a:xfrm>
        </p:grpSpPr>
        <p:sp>
          <p:nvSpPr>
            <p:cNvPr id="10239" name="Google Shape;10239;p84"/>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0" name="Google Shape;10240;p84"/>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1" name="Google Shape;10241;p84"/>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2" name="Google Shape;10242;p84"/>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3" name="Google Shape;10243;p84"/>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44" name="Google Shape;10244;p84"/>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45" name="Google Shape;10245;p84"/>
          <p:cNvGrpSpPr/>
          <p:nvPr/>
        </p:nvGrpSpPr>
        <p:grpSpPr>
          <a:xfrm>
            <a:off x="5488629" y="2707036"/>
            <a:ext cx="342087" cy="340186"/>
            <a:chOff x="1487200" y="3210375"/>
            <a:chExt cx="485850" cy="483150"/>
          </a:xfrm>
        </p:grpSpPr>
        <p:sp>
          <p:nvSpPr>
            <p:cNvPr id="10246" name="Google Shape;10246;p84"/>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7" name="Google Shape;10247;p84"/>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8" name="Google Shape;10248;p84"/>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49" name="Google Shape;10249;p84"/>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50" name="Google Shape;10250;p84"/>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51" name="Google Shape;10251;p84"/>
          <p:cNvGrpSpPr/>
          <p:nvPr/>
        </p:nvGrpSpPr>
        <p:grpSpPr>
          <a:xfrm>
            <a:off x="6727988" y="2707027"/>
            <a:ext cx="341136" cy="340204"/>
            <a:chOff x="3269875" y="3210400"/>
            <a:chExt cx="484500" cy="483175"/>
          </a:xfrm>
        </p:grpSpPr>
        <p:sp>
          <p:nvSpPr>
            <p:cNvPr id="10252" name="Google Shape;10252;p84"/>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53" name="Google Shape;10253;p84"/>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54" name="Google Shape;10254;p84"/>
          <p:cNvGrpSpPr/>
          <p:nvPr/>
        </p:nvGrpSpPr>
        <p:grpSpPr>
          <a:xfrm>
            <a:off x="7227082" y="2706666"/>
            <a:ext cx="170216" cy="340925"/>
            <a:chOff x="3985700" y="3210375"/>
            <a:chExt cx="241750" cy="484200"/>
          </a:xfrm>
        </p:grpSpPr>
        <p:sp>
          <p:nvSpPr>
            <p:cNvPr id="10255" name="Google Shape;10255;p84"/>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56" name="Google Shape;10256;p84"/>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57" name="Google Shape;10257;p84"/>
          <p:cNvGrpSpPr/>
          <p:nvPr/>
        </p:nvGrpSpPr>
        <p:grpSpPr>
          <a:xfrm>
            <a:off x="7566351" y="2707678"/>
            <a:ext cx="339007" cy="338901"/>
            <a:chOff x="4460225" y="3211300"/>
            <a:chExt cx="481475" cy="481325"/>
          </a:xfrm>
        </p:grpSpPr>
        <p:sp>
          <p:nvSpPr>
            <p:cNvPr id="10258" name="Google Shape;10258;p84"/>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59" name="Google Shape;10259;p84"/>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60" name="Google Shape;10260;p84"/>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61" name="Google Shape;10261;p84"/>
          <p:cNvGrpSpPr/>
          <p:nvPr/>
        </p:nvGrpSpPr>
        <p:grpSpPr>
          <a:xfrm>
            <a:off x="6859688" y="3985756"/>
            <a:ext cx="342034" cy="280654"/>
            <a:chOff x="5647000" y="3252650"/>
            <a:chExt cx="485775" cy="398600"/>
          </a:xfrm>
        </p:grpSpPr>
        <p:sp>
          <p:nvSpPr>
            <p:cNvPr id="10262" name="Google Shape;10262;p84"/>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63" name="Google Shape;10263;p84"/>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64" name="Google Shape;10264;p84"/>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65" name="Google Shape;10265;p84"/>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66" name="Google Shape;10266;p84"/>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67" name="Google Shape;10267;p84"/>
          <p:cNvGrpSpPr/>
          <p:nvPr/>
        </p:nvGrpSpPr>
        <p:grpSpPr>
          <a:xfrm>
            <a:off x="5165128" y="3991768"/>
            <a:ext cx="326536" cy="268454"/>
            <a:chOff x="6242450" y="3252800"/>
            <a:chExt cx="484475" cy="398300"/>
          </a:xfrm>
        </p:grpSpPr>
        <p:sp>
          <p:nvSpPr>
            <p:cNvPr id="10268" name="Google Shape;10268;p84"/>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69" name="Google Shape;10269;p84"/>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70" name="Google Shape;10270;p84"/>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71" name="Google Shape;10271;p84"/>
          <p:cNvGrpSpPr/>
          <p:nvPr/>
        </p:nvGrpSpPr>
        <p:grpSpPr>
          <a:xfrm>
            <a:off x="5077111" y="3126102"/>
            <a:ext cx="298978" cy="340168"/>
            <a:chOff x="922025" y="3804850"/>
            <a:chExt cx="424625" cy="483125"/>
          </a:xfrm>
        </p:grpSpPr>
        <p:sp>
          <p:nvSpPr>
            <p:cNvPr id="10272" name="Google Shape;10272;p84"/>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73" name="Google Shape;10273;p84"/>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74" name="Google Shape;10274;p84"/>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75" name="Google Shape;10275;p84"/>
          <p:cNvGrpSpPr/>
          <p:nvPr/>
        </p:nvGrpSpPr>
        <p:grpSpPr>
          <a:xfrm>
            <a:off x="5909841" y="3126102"/>
            <a:ext cx="312955" cy="340168"/>
            <a:chOff x="2100300" y="3804850"/>
            <a:chExt cx="444475" cy="483125"/>
          </a:xfrm>
        </p:grpSpPr>
        <p:sp>
          <p:nvSpPr>
            <p:cNvPr id="10276" name="Google Shape;10276;p84"/>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77" name="Google Shape;10277;p84"/>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78" name="Google Shape;10278;p84"/>
          <p:cNvGrpSpPr/>
          <p:nvPr/>
        </p:nvGrpSpPr>
        <p:grpSpPr>
          <a:xfrm>
            <a:off x="6333463" y="3126102"/>
            <a:ext cx="294261" cy="340168"/>
            <a:chOff x="2708700" y="3804850"/>
            <a:chExt cx="417925" cy="483125"/>
          </a:xfrm>
        </p:grpSpPr>
        <p:sp>
          <p:nvSpPr>
            <p:cNvPr id="10279" name="Google Shape;10279;p84"/>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0" name="Google Shape;10280;p84"/>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1" name="Google Shape;10281;p84"/>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2" name="Google Shape;10282;p84"/>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83" name="Google Shape;10283;p84"/>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4" name="Google Shape;10284;p84"/>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85" name="Google Shape;10285;p84"/>
          <p:cNvGrpSpPr/>
          <p:nvPr/>
        </p:nvGrpSpPr>
        <p:grpSpPr>
          <a:xfrm>
            <a:off x="7570338" y="3127378"/>
            <a:ext cx="331033" cy="337616"/>
            <a:chOff x="4467450" y="3808475"/>
            <a:chExt cx="470150" cy="479500"/>
          </a:xfrm>
        </p:grpSpPr>
        <p:sp>
          <p:nvSpPr>
            <p:cNvPr id="10286" name="Google Shape;10286;p84"/>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7" name="Google Shape;10287;p84"/>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8" name="Google Shape;10288;p84"/>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9" name="Google Shape;10289;p84"/>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90" name="Google Shape;10290;p84"/>
          <p:cNvGrpSpPr/>
          <p:nvPr/>
        </p:nvGrpSpPr>
        <p:grpSpPr>
          <a:xfrm>
            <a:off x="7990685" y="3126102"/>
            <a:ext cx="340186" cy="340168"/>
            <a:chOff x="5053900" y="3804850"/>
            <a:chExt cx="483150" cy="483125"/>
          </a:xfrm>
        </p:grpSpPr>
        <p:sp>
          <p:nvSpPr>
            <p:cNvPr id="10291" name="Google Shape;10291;p84"/>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92" name="Google Shape;10292;p84"/>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93" name="Google Shape;10293;p84"/>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94" name="Google Shape;10294;p84"/>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95" name="Google Shape;10295;p84"/>
          <p:cNvGrpSpPr/>
          <p:nvPr/>
        </p:nvGrpSpPr>
        <p:grpSpPr>
          <a:xfrm>
            <a:off x="7306081" y="3956021"/>
            <a:ext cx="340168" cy="340168"/>
            <a:chOff x="5648375" y="3804850"/>
            <a:chExt cx="483125" cy="483125"/>
          </a:xfrm>
        </p:grpSpPr>
        <p:sp>
          <p:nvSpPr>
            <p:cNvPr id="10296" name="Google Shape;10296;p84"/>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97" name="Google Shape;10297;p84"/>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98" name="Google Shape;10298;p84"/>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99" name="Google Shape;10299;p84"/>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00" name="Google Shape;10300;p84"/>
          <p:cNvGrpSpPr/>
          <p:nvPr/>
        </p:nvGrpSpPr>
        <p:grpSpPr>
          <a:xfrm>
            <a:off x="5596036" y="3968278"/>
            <a:ext cx="280923" cy="315449"/>
            <a:chOff x="6276025" y="3812400"/>
            <a:chExt cx="416800" cy="468025"/>
          </a:xfrm>
        </p:grpSpPr>
        <p:sp>
          <p:nvSpPr>
            <p:cNvPr id="10301" name="Google Shape;10301;p84"/>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02" name="Google Shape;10302;p84"/>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03" name="Google Shape;10303;p84"/>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04" name="Google Shape;10304;p84"/>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05" name="Google Shape;10305;p84"/>
          <p:cNvGrpSpPr/>
          <p:nvPr/>
        </p:nvGrpSpPr>
        <p:grpSpPr>
          <a:xfrm>
            <a:off x="5055293" y="3545089"/>
            <a:ext cx="342615" cy="340186"/>
            <a:chOff x="890400" y="4399350"/>
            <a:chExt cx="486600" cy="483150"/>
          </a:xfrm>
        </p:grpSpPr>
        <p:sp>
          <p:nvSpPr>
            <p:cNvPr id="10306" name="Google Shape;10306;p84"/>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07" name="Google Shape;10307;p84"/>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08" name="Google Shape;10308;p84"/>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09" name="Google Shape;10309;p84"/>
          <p:cNvGrpSpPr/>
          <p:nvPr/>
        </p:nvGrpSpPr>
        <p:grpSpPr>
          <a:xfrm>
            <a:off x="5489588" y="3560368"/>
            <a:ext cx="340168" cy="309628"/>
            <a:chOff x="1487200" y="4421025"/>
            <a:chExt cx="483125" cy="439750"/>
          </a:xfrm>
        </p:grpSpPr>
        <p:sp>
          <p:nvSpPr>
            <p:cNvPr id="10310" name="Google Shape;10310;p84"/>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11" name="Google Shape;10311;p84"/>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12" name="Google Shape;10312;p84"/>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13" name="Google Shape;10313;p84"/>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14" name="Google Shape;10314;p84"/>
          <p:cNvGrpSpPr/>
          <p:nvPr/>
        </p:nvGrpSpPr>
        <p:grpSpPr>
          <a:xfrm>
            <a:off x="5893867" y="3545107"/>
            <a:ext cx="344903" cy="340151"/>
            <a:chOff x="2079300" y="4399325"/>
            <a:chExt cx="489850" cy="483100"/>
          </a:xfrm>
        </p:grpSpPr>
        <p:sp>
          <p:nvSpPr>
            <p:cNvPr id="10315" name="Google Shape;10315;p84"/>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16" name="Google Shape;10316;p84"/>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317" name="Google Shape;10317;p84"/>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318" name="Google Shape;10318;p84"/>
          <p:cNvGrpSpPr/>
          <p:nvPr/>
        </p:nvGrpSpPr>
        <p:grpSpPr>
          <a:xfrm>
            <a:off x="6760439" y="3545107"/>
            <a:ext cx="276236" cy="340151"/>
            <a:chOff x="3316000" y="4399325"/>
            <a:chExt cx="392325" cy="483100"/>
          </a:xfrm>
        </p:grpSpPr>
        <p:sp>
          <p:nvSpPr>
            <p:cNvPr id="10319" name="Google Shape;10319;p8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20" name="Google Shape;10320;p8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21" name="Google Shape;10321;p84"/>
          <p:cNvGrpSpPr/>
          <p:nvPr/>
        </p:nvGrpSpPr>
        <p:grpSpPr>
          <a:xfrm>
            <a:off x="7185179" y="3545089"/>
            <a:ext cx="254022" cy="340186"/>
            <a:chOff x="3926225" y="4399275"/>
            <a:chExt cx="360775" cy="483150"/>
          </a:xfrm>
        </p:grpSpPr>
        <p:sp>
          <p:nvSpPr>
            <p:cNvPr id="10322" name="Google Shape;10322;p8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23" name="Google Shape;10323;p8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324" name="Google Shape;10324;p84"/>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325" name="Google Shape;10325;p84"/>
          <p:cNvGrpSpPr/>
          <p:nvPr/>
        </p:nvGrpSpPr>
        <p:grpSpPr>
          <a:xfrm>
            <a:off x="7990738" y="3545151"/>
            <a:ext cx="340080" cy="340063"/>
            <a:chOff x="5053975" y="4399375"/>
            <a:chExt cx="483000" cy="482975"/>
          </a:xfrm>
        </p:grpSpPr>
        <p:sp>
          <p:nvSpPr>
            <p:cNvPr id="10326" name="Google Shape;10326;p84"/>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27" name="Google Shape;10327;p84"/>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28" name="Google Shape;10328;p84"/>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29" name="Google Shape;10329;p84"/>
          <p:cNvGrpSpPr/>
          <p:nvPr/>
        </p:nvGrpSpPr>
        <p:grpSpPr>
          <a:xfrm>
            <a:off x="7750609" y="3956042"/>
            <a:ext cx="340168" cy="340168"/>
            <a:chOff x="5648375" y="4399300"/>
            <a:chExt cx="483125" cy="483125"/>
          </a:xfrm>
        </p:grpSpPr>
        <p:sp>
          <p:nvSpPr>
            <p:cNvPr id="10330" name="Google Shape;10330;p84"/>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31" name="Google Shape;10331;p84"/>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32" name="Google Shape;10332;p84"/>
          <p:cNvGrpSpPr/>
          <p:nvPr/>
        </p:nvGrpSpPr>
        <p:grpSpPr>
          <a:xfrm>
            <a:off x="5981331" y="3974637"/>
            <a:ext cx="330007" cy="302744"/>
            <a:chOff x="6239575" y="4416275"/>
            <a:chExt cx="489625" cy="449175"/>
          </a:xfrm>
        </p:grpSpPr>
        <p:sp>
          <p:nvSpPr>
            <p:cNvPr id="10333" name="Google Shape;10333;p84"/>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34" name="Google Shape;10334;p84"/>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35" name="Google Shape;10335;p84"/>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36" name="Google Shape;10336;p84"/>
          <p:cNvGrpSpPr/>
          <p:nvPr/>
        </p:nvGrpSpPr>
        <p:grpSpPr>
          <a:xfrm>
            <a:off x="3084610" y="3971815"/>
            <a:ext cx="308234" cy="308234"/>
            <a:chOff x="892750" y="4993750"/>
            <a:chExt cx="483125" cy="483125"/>
          </a:xfrm>
        </p:grpSpPr>
        <p:sp>
          <p:nvSpPr>
            <p:cNvPr id="10337" name="Google Shape;10337;p84"/>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38" name="Google Shape;10338;p84"/>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39" name="Google Shape;10339;p84"/>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40" name="Google Shape;10340;p84"/>
          <p:cNvGrpSpPr/>
          <p:nvPr/>
        </p:nvGrpSpPr>
        <p:grpSpPr>
          <a:xfrm>
            <a:off x="1491328" y="3979188"/>
            <a:ext cx="293982" cy="293982"/>
            <a:chOff x="2676100" y="4993750"/>
            <a:chExt cx="483125" cy="483125"/>
          </a:xfrm>
        </p:grpSpPr>
        <p:sp>
          <p:nvSpPr>
            <p:cNvPr id="10341" name="Google Shape;10341;p84"/>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42" name="Google Shape;10342;p84"/>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43" name="Google Shape;10343;p84"/>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44" name="Google Shape;10344;p84"/>
          <p:cNvGrpSpPr/>
          <p:nvPr/>
        </p:nvGrpSpPr>
        <p:grpSpPr>
          <a:xfrm>
            <a:off x="4322435" y="3971815"/>
            <a:ext cx="308234" cy="308234"/>
            <a:chOff x="3270550" y="4993750"/>
            <a:chExt cx="483125" cy="483125"/>
          </a:xfrm>
        </p:grpSpPr>
        <p:sp>
          <p:nvSpPr>
            <p:cNvPr id="10345" name="Google Shape;10345;p84"/>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46" name="Google Shape;10346;p84"/>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47" name="Google Shape;10347;p84"/>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348" name="Google Shape;10348;p84"/>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349" name="Google Shape;10349;p84"/>
          <p:cNvGrpSpPr/>
          <p:nvPr/>
        </p:nvGrpSpPr>
        <p:grpSpPr>
          <a:xfrm>
            <a:off x="2288093" y="3979142"/>
            <a:ext cx="293997" cy="294073"/>
            <a:chOff x="4459450" y="4993700"/>
            <a:chExt cx="483150" cy="483275"/>
          </a:xfrm>
        </p:grpSpPr>
        <p:sp>
          <p:nvSpPr>
            <p:cNvPr id="10350" name="Google Shape;10350;p84"/>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51" name="Google Shape;10351;p84"/>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52" name="Google Shape;10352;p84"/>
          <p:cNvGrpSpPr/>
          <p:nvPr/>
        </p:nvGrpSpPr>
        <p:grpSpPr>
          <a:xfrm>
            <a:off x="3497219" y="3971815"/>
            <a:ext cx="308234" cy="308234"/>
            <a:chOff x="1487200" y="4993750"/>
            <a:chExt cx="483125" cy="483125"/>
          </a:xfrm>
        </p:grpSpPr>
        <p:sp>
          <p:nvSpPr>
            <p:cNvPr id="10353" name="Google Shape;10353;p84"/>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54" name="Google Shape;10354;p84"/>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55" name="Google Shape;10355;p84"/>
          <p:cNvGrpSpPr/>
          <p:nvPr/>
        </p:nvGrpSpPr>
        <p:grpSpPr>
          <a:xfrm>
            <a:off x="3909829" y="3971815"/>
            <a:ext cx="308234" cy="308234"/>
            <a:chOff x="2081650" y="4993750"/>
            <a:chExt cx="483125" cy="483125"/>
          </a:xfrm>
        </p:grpSpPr>
        <p:sp>
          <p:nvSpPr>
            <p:cNvPr id="10356" name="Google Shape;10356;p84"/>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57" name="Google Shape;10357;p84"/>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58" name="Google Shape;10358;p84"/>
          <p:cNvGrpSpPr/>
          <p:nvPr/>
        </p:nvGrpSpPr>
        <p:grpSpPr>
          <a:xfrm>
            <a:off x="2686471" y="3979142"/>
            <a:ext cx="293997" cy="294073"/>
            <a:chOff x="5053900" y="4993700"/>
            <a:chExt cx="483150" cy="483275"/>
          </a:xfrm>
        </p:grpSpPr>
        <p:sp>
          <p:nvSpPr>
            <p:cNvPr id="10359" name="Google Shape;10359;p84"/>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60" name="Google Shape;10360;p84"/>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361" name="Google Shape;10361;p8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365"/>
        <p:cNvGrpSpPr/>
        <p:nvPr/>
      </p:nvGrpSpPr>
      <p:grpSpPr>
        <a:xfrm>
          <a:off x="0" y="0"/>
          <a:ext cx="0" cy="0"/>
          <a:chOff x="0" y="0"/>
          <a:chExt cx="0" cy="0"/>
        </a:xfrm>
      </p:grpSpPr>
      <p:sp>
        <p:nvSpPr>
          <p:cNvPr id="10366" name="Google Shape;10366;p85"/>
          <p:cNvSpPr/>
          <p:nvPr/>
        </p:nvSpPr>
        <p:spPr>
          <a:xfrm>
            <a:off x="844100" y="1308173"/>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5"/>
          <p:cNvSpPr/>
          <p:nvPr/>
        </p:nvSpPr>
        <p:spPr>
          <a:xfrm>
            <a:off x="844104" y="1772778"/>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5"/>
          <p:cNvSpPr/>
          <p:nvPr/>
        </p:nvSpPr>
        <p:spPr>
          <a:xfrm>
            <a:off x="852434" y="2202562"/>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9" name="Google Shape;10369;p85"/>
          <p:cNvGrpSpPr/>
          <p:nvPr/>
        </p:nvGrpSpPr>
        <p:grpSpPr>
          <a:xfrm>
            <a:off x="2987728" y="1336070"/>
            <a:ext cx="371882" cy="373766"/>
            <a:chOff x="-41270450" y="1973375"/>
            <a:chExt cx="315850" cy="317450"/>
          </a:xfrm>
        </p:grpSpPr>
        <p:sp>
          <p:nvSpPr>
            <p:cNvPr id="10370" name="Google Shape;10370;p85"/>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5"/>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5"/>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5"/>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85"/>
          <p:cNvGrpSpPr/>
          <p:nvPr/>
        </p:nvGrpSpPr>
        <p:grpSpPr>
          <a:xfrm>
            <a:off x="3005407" y="1783026"/>
            <a:ext cx="395871" cy="372088"/>
            <a:chOff x="-41291625" y="2339025"/>
            <a:chExt cx="336225" cy="316025"/>
          </a:xfrm>
        </p:grpSpPr>
        <p:sp>
          <p:nvSpPr>
            <p:cNvPr id="10375" name="Google Shape;10375;p85"/>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5"/>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7" name="Google Shape;10377;p85"/>
          <p:cNvSpPr/>
          <p:nvPr/>
        </p:nvSpPr>
        <p:spPr>
          <a:xfrm>
            <a:off x="2982027" y="1970041"/>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5"/>
          <p:cNvSpPr/>
          <p:nvPr/>
        </p:nvSpPr>
        <p:spPr>
          <a:xfrm>
            <a:off x="3016426" y="2215314"/>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5"/>
          <p:cNvSpPr/>
          <p:nvPr/>
        </p:nvSpPr>
        <p:spPr>
          <a:xfrm>
            <a:off x="1807487" y="2652012"/>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5"/>
          <p:cNvSpPr/>
          <p:nvPr/>
        </p:nvSpPr>
        <p:spPr>
          <a:xfrm>
            <a:off x="1759274" y="3082043"/>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5"/>
          <p:cNvSpPr/>
          <p:nvPr/>
        </p:nvSpPr>
        <p:spPr>
          <a:xfrm>
            <a:off x="1735189" y="3576077"/>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5"/>
          <p:cNvSpPr/>
          <p:nvPr/>
        </p:nvSpPr>
        <p:spPr>
          <a:xfrm>
            <a:off x="3953247" y="2652248"/>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3" name="Google Shape;10383;p85"/>
          <p:cNvGrpSpPr/>
          <p:nvPr/>
        </p:nvGrpSpPr>
        <p:grpSpPr>
          <a:xfrm>
            <a:off x="1229534" y="1308077"/>
            <a:ext cx="396931" cy="373147"/>
            <a:chOff x="-42804750" y="1949600"/>
            <a:chExt cx="337125" cy="316925"/>
          </a:xfrm>
        </p:grpSpPr>
        <p:sp>
          <p:nvSpPr>
            <p:cNvPr id="10384" name="Google Shape;10384;p85"/>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5"/>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5"/>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7" name="Google Shape;10387;p85"/>
          <p:cNvGrpSpPr/>
          <p:nvPr/>
        </p:nvGrpSpPr>
        <p:grpSpPr>
          <a:xfrm>
            <a:off x="1292211" y="1760773"/>
            <a:ext cx="335706" cy="364258"/>
            <a:chOff x="-42778750" y="2320125"/>
            <a:chExt cx="285125" cy="309375"/>
          </a:xfrm>
        </p:grpSpPr>
        <p:sp>
          <p:nvSpPr>
            <p:cNvPr id="10388" name="Google Shape;10388;p85"/>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5"/>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0" name="Google Shape;10390;p85"/>
          <p:cNvGrpSpPr/>
          <p:nvPr/>
        </p:nvGrpSpPr>
        <p:grpSpPr>
          <a:xfrm>
            <a:off x="1269879" y="2207778"/>
            <a:ext cx="375591" cy="374678"/>
            <a:chOff x="-42796875" y="2680675"/>
            <a:chExt cx="319000" cy="318225"/>
          </a:xfrm>
        </p:grpSpPr>
        <p:sp>
          <p:nvSpPr>
            <p:cNvPr id="10391" name="Google Shape;10391;p85"/>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5"/>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5"/>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5"/>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5"/>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6" name="Google Shape;10396;p85"/>
          <p:cNvSpPr/>
          <p:nvPr/>
        </p:nvSpPr>
        <p:spPr>
          <a:xfrm>
            <a:off x="3439644" y="1333692"/>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5"/>
          <p:cNvSpPr/>
          <p:nvPr/>
        </p:nvSpPr>
        <p:spPr>
          <a:xfrm>
            <a:off x="3459773" y="1815159"/>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5"/>
          <p:cNvSpPr/>
          <p:nvPr/>
        </p:nvSpPr>
        <p:spPr>
          <a:xfrm>
            <a:off x="3469303" y="2215314"/>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5"/>
          <p:cNvSpPr/>
          <p:nvPr/>
        </p:nvSpPr>
        <p:spPr>
          <a:xfrm>
            <a:off x="2230466" y="2652012"/>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5"/>
          <p:cNvSpPr/>
          <p:nvPr/>
        </p:nvSpPr>
        <p:spPr>
          <a:xfrm>
            <a:off x="2117481" y="3435574"/>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1" name="Google Shape;10401;p85"/>
          <p:cNvGrpSpPr/>
          <p:nvPr/>
        </p:nvGrpSpPr>
        <p:grpSpPr>
          <a:xfrm>
            <a:off x="2168150" y="3086053"/>
            <a:ext cx="390426" cy="369586"/>
            <a:chOff x="-39055650" y="2315975"/>
            <a:chExt cx="331600" cy="313900"/>
          </a:xfrm>
        </p:grpSpPr>
        <p:sp>
          <p:nvSpPr>
            <p:cNvPr id="10402" name="Google Shape;10402;p85"/>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5"/>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4" name="Google Shape;10404;p85"/>
          <p:cNvSpPr/>
          <p:nvPr/>
        </p:nvSpPr>
        <p:spPr>
          <a:xfrm>
            <a:off x="2174857" y="3604055"/>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5"/>
          <p:cNvSpPr/>
          <p:nvPr/>
        </p:nvSpPr>
        <p:spPr>
          <a:xfrm>
            <a:off x="3995440" y="3071387"/>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6" name="Google Shape;10406;p85"/>
          <p:cNvGrpSpPr/>
          <p:nvPr/>
        </p:nvGrpSpPr>
        <p:grpSpPr>
          <a:xfrm>
            <a:off x="1659816" y="1308254"/>
            <a:ext cx="380241" cy="371793"/>
            <a:chOff x="-42430625" y="1949750"/>
            <a:chExt cx="322950" cy="315775"/>
          </a:xfrm>
        </p:grpSpPr>
        <p:sp>
          <p:nvSpPr>
            <p:cNvPr id="10407" name="Google Shape;10407;p85"/>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5"/>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5"/>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5"/>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1" name="Google Shape;10411;p85"/>
          <p:cNvSpPr/>
          <p:nvPr/>
        </p:nvSpPr>
        <p:spPr>
          <a:xfrm>
            <a:off x="1719036" y="1755820"/>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5"/>
          <p:cNvSpPr/>
          <p:nvPr/>
        </p:nvSpPr>
        <p:spPr>
          <a:xfrm>
            <a:off x="1696509" y="2188264"/>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5"/>
          <p:cNvSpPr/>
          <p:nvPr/>
        </p:nvSpPr>
        <p:spPr>
          <a:xfrm>
            <a:off x="3917021" y="1342493"/>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5"/>
          <p:cNvSpPr/>
          <p:nvPr/>
        </p:nvSpPr>
        <p:spPr>
          <a:xfrm>
            <a:off x="3936416" y="1781781"/>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5"/>
          <p:cNvSpPr/>
          <p:nvPr/>
        </p:nvSpPr>
        <p:spPr>
          <a:xfrm>
            <a:off x="3906859" y="2214107"/>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5"/>
          <p:cNvSpPr/>
          <p:nvPr/>
        </p:nvSpPr>
        <p:spPr>
          <a:xfrm>
            <a:off x="2616350" y="2648981"/>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7" name="Google Shape;10417;p85"/>
          <p:cNvGrpSpPr/>
          <p:nvPr/>
        </p:nvGrpSpPr>
        <p:grpSpPr>
          <a:xfrm>
            <a:off x="2623344" y="3084199"/>
            <a:ext cx="372824" cy="372058"/>
            <a:chOff x="-38686275" y="2314400"/>
            <a:chExt cx="316650" cy="316000"/>
          </a:xfrm>
        </p:grpSpPr>
        <p:sp>
          <p:nvSpPr>
            <p:cNvPr id="10418" name="Google Shape;10418;p85"/>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5"/>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85"/>
          <p:cNvGrpSpPr/>
          <p:nvPr/>
        </p:nvGrpSpPr>
        <p:grpSpPr>
          <a:xfrm>
            <a:off x="2621946" y="3576239"/>
            <a:ext cx="375620" cy="373736"/>
            <a:chOff x="-38686275" y="2682250"/>
            <a:chExt cx="319025" cy="317425"/>
          </a:xfrm>
        </p:grpSpPr>
        <p:sp>
          <p:nvSpPr>
            <p:cNvPr id="10421" name="Google Shape;10421;p85"/>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5"/>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85"/>
          <p:cNvGrpSpPr/>
          <p:nvPr/>
        </p:nvGrpSpPr>
        <p:grpSpPr>
          <a:xfrm>
            <a:off x="3940328" y="3574782"/>
            <a:ext cx="391368" cy="376650"/>
            <a:chOff x="-37534750" y="2668075"/>
            <a:chExt cx="332400" cy="319900"/>
          </a:xfrm>
        </p:grpSpPr>
        <p:sp>
          <p:nvSpPr>
            <p:cNvPr id="10424" name="Google Shape;10424;p85"/>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5"/>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6" name="Google Shape;10426;p85"/>
          <p:cNvSpPr/>
          <p:nvPr/>
        </p:nvSpPr>
        <p:spPr>
          <a:xfrm>
            <a:off x="2106751" y="1307496"/>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7" name="Google Shape;10427;p85"/>
          <p:cNvGrpSpPr/>
          <p:nvPr/>
        </p:nvGrpSpPr>
        <p:grpSpPr>
          <a:xfrm>
            <a:off x="2131694" y="1755917"/>
            <a:ext cx="375591" cy="374060"/>
            <a:chOff x="-42062025" y="2316000"/>
            <a:chExt cx="319000" cy="317700"/>
          </a:xfrm>
        </p:grpSpPr>
        <p:sp>
          <p:nvSpPr>
            <p:cNvPr id="10428" name="Google Shape;10428;p85"/>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5"/>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0" name="Google Shape;10430;p85"/>
          <p:cNvSpPr/>
          <p:nvPr/>
        </p:nvSpPr>
        <p:spPr>
          <a:xfrm>
            <a:off x="2135027" y="2187352"/>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1" name="Google Shape;10431;p85"/>
          <p:cNvGrpSpPr/>
          <p:nvPr/>
        </p:nvGrpSpPr>
        <p:grpSpPr>
          <a:xfrm>
            <a:off x="876569" y="2667020"/>
            <a:ext cx="330143" cy="368173"/>
            <a:chOff x="-40150450" y="1977325"/>
            <a:chExt cx="280400" cy="312700"/>
          </a:xfrm>
        </p:grpSpPr>
        <p:sp>
          <p:nvSpPr>
            <p:cNvPr id="10432" name="Google Shape;10432;p85"/>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5"/>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5"/>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5"/>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85"/>
          <p:cNvGrpSpPr/>
          <p:nvPr/>
        </p:nvGrpSpPr>
        <p:grpSpPr>
          <a:xfrm>
            <a:off x="870534" y="3126239"/>
            <a:ext cx="342211" cy="372824"/>
            <a:chOff x="-40160700" y="2339625"/>
            <a:chExt cx="290650" cy="316650"/>
          </a:xfrm>
        </p:grpSpPr>
        <p:sp>
          <p:nvSpPr>
            <p:cNvPr id="10437" name="Google Shape;10437;p85"/>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5"/>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5"/>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5"/>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85"/>
          <p:cNvGrpSpPr/>
          <p:nvPr/>
        </p:nvGrpSpPr>
        <p:grpSpPr>
          <a:xfrm>
            <a:off x="852359" y="3576695"/>
            <a:ext cx="375591" cy="372824"/>
            <a:chOff x="-40171725" y="2705875"/>
            <a:chExt cx="319000" cy="316650"/>
          </a:xfrm>
        </p:grpSpPr>
        <p:sp>
          <p:nvSpPr>
            <p:cNvPr id="10442" name="Google Shape;10442;p85"/>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5"/>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85"/>
          <p:cNvGrpSpPr/>
          <p:nvPr/>
        </p:nvGrpSpPr>
        <p:grpSpPr>
          <a:xfrm>
            <a:off x="3109957" y="2651151"/>
            <a:ext cx="272686" cy="373766"/>
            <a:chOff x="-38275925" y="1946600"/>
            <a:chExt cx="231600" cy="317450"/>
          </a:xfrm>
        </p:grpSpPr>
        <p:sp>
          <p:nvSpPr>
            <p:cNvPr id="10445" name="Google Shape;10445;p85"/>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5"/>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7" name="Google Shape;10447;p85"/>
          <p:cNvSpPr/>
          <p:nvPr/>
        </p:nvSpPr>
        <p:spPr>
          <a:xfrm>
            <a:off x="3057873" y="3082867"/>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5"/>
          <p:cNvSpPr/>
          <p:nvPr/>
        </p:nvSpPr>
        <p:spPr>
          <a:xfrm>
            <a:off x="3137950" y="3575768"/>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9" name="Google Shape;10449;p85"/>
          <p:cNvGrpSpPr/>
          <p:nvPr/>
        </p:nvGrpSpPr>
        <p:grpSpPr>
          <a:xfrm>
            <a:off x="2173841" y="4048593"/>
            <a:ext cx="382096" cy="371911"/>
            <a:chOff x="-37190575" y="1951325"/>
            <a:chExt cx="324525" cy="315875"/>
          </a:xfrm>
        </p:grpSpPr>
        <p:sp>
          <p:nvSpPr>
            <p:cNvPr id="10450" name="Google Shape;10450;p85"/>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5"/>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5"/>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5"/>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5"/>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5" name="Google Shape;10455;p85"/>
          <p:cNvSpPr/>
          <p:nvPr/>
        </p:nvSpPr>
        <p:spPr>
          <a:xfrm>
            <a:off x="2541596" y="1305641"/>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6" name="Google Shape;10456;p85"/>
          <p:cNvGrpSpPr/>
          <p:nvPr/>
        </p:nvGrpSpPr>
        <p:grpSpPr>
          <a:xfrm>
            <a:off x="2574144" y="1834744"/>
            <a:ext cx="373736" cy="293055"/>
            <a:chOff x="-41694200" y="2382950"/>
            <a:chExt cx="317425" cy="248900"/>
          </a:xfrm>
        </p:grpSpPr>
        <p:sp>
          <p:nvSpPr>
            <p:cNvPr id="10457" name="Google Shape;10457;p85"/>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5"/>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85"/>
          <p:cNvGrpSpPr/>
          <p:nvPr/>
        </p:nvGrpSpPr>
        <p:grpSpPr>
          <a:xfrm>
            <a:off x="2570967" y="2188052"/>
            <a:ext cx="375591" cy="373766"/>
            <a:chOff x="-41695775" y="2683025"/>
            <a:chExt cx="319000" cy="317450"/>
          </a:xfrm>
        </p:grpSpPr>
        <p:sp>
          <p:nvSpPr>
            <p:cNvPr id="10460" name="Google Shape;10460;p85"/>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5"/>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5"/>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3" name="Google Shape;10463;p85"/>
          <p:cNvGrpSpPr/>
          <p:nvPr/>
        </p:nvGrpSpPr>
        <p:grpSpPr>
          <a:xfrm>
            <a:off x="1313266" y="2680822"/>
            <a:ext cx="342211" cy="375620"/>
            <a:chOff x="-39792875" y="1971800"/>
            <a:chExt cx="290650" cy="319025"/>
          </a:xfrm>
        </p:grpSpPr>
        <p:sp>
          <p:nvSpPr>
            <p:cNvPr id="10464" name="Google Shape;10464;p85"/>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5"/>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6" name="Google Shape;10466;p85"/>
          <p:cNvSpPr/>
          <p:nvPr/>
        </p:nvSpPr>
        <p:spPr>
          <a:xfrm>
            <a:off x="1296433" y="3576475"/>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7" name="Google Shape;10467;p85"/>
          <p:cNvGrpSpPr/>
          <p:nvPr/>
        </p:nvGrpSpPr>
        <p:grpSpPr>
          <a:xfrm>
            <a:off x="3490328" y="2653006"/>
            <a:ext cx="383950" cy="372618"/>
            <a:chOff x="-37956150" y="1948175"/>
            <a:chExt cx="326100" cy="316475"/>
          </a:xfrm>
        </p:grpSpPr>
        <p:sp>
          <p:nvSpPr>
            <p:cNvPr id="10468" name="Google Shape;10468;p85"/>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5"/>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5"/>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85"/>
          <p:cNvGrpSpPr/>
          <p:nvPr/>
        </p:nvGrpSpPr>
        <p:grpSpPr>
          <a:xfrm>
            <a:off x="1323705" y="3129047"/>
            <a:ext cx="324609" cy="374825"/>
            <a:chOff x="-39783425" y="2337925"/>
            <a:chExt cx="275700" cy="318350"/>
          </a:xfrm>
        </p:grpSpPr>
        <p:sp>
          <p:nvSpPr>
            <p:cNvPr id="10472" name="Google Shape;10472;p85"/>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5"/>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4" name="Google Shape;10474;p85"/>
          <p:cNvGrpSpPr/>
          <p:nvPr/>
        </p:nvGrpSpPr>
        <p:grpSpPr>
          <a:xfrm>
            <a:off x="3497847" y="3160259"/>
            <a:ext cx="375620" cy="243015"/>
            <a:chOff x="-37953000" y="2379000"/>
            <a:chExt cx="319025" cy="206400"/>
          </a:xfrm>
        </p:grpSpPr>
        <p:sp>
          <p:nvSpPr>
            <p:cNvPr id="10475" name="Google Shape;10475;p85"/>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5"/>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5"/>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5"/>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5"/>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0" name="Google Shape;10480;p85"/>
          <p:cNvSpPr/>
          <p:nvPr/>
        </p:nvSpPr>
        <p:spPr>
          <a:xfrm>
            <a:off x="3490950" y="3575768"/>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5"/>
          <p:cNvSpPr/>
          <p:nvPr/>
        </p:nvSpPr>
        <p:spPr>
          <a:xfrm>
            <a:off x="2669201" y="4047649"/>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5"/>
          <p:cNvSpPr txBox="1">
            <a:spLocks noGrp="1"/>
          </p:cNvSpPr>
          <p:nvPr>
            <p:ph type="title" idx="4294967295"/>
          </p:nvPr>
        </p:nvSpPr>
        <p:spPr>
          <a:xfrm>
            <a:off x="849675" y="722092"/>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483" name="Google Shape;10483;p85"/>
          <p:cNvSpPr txBox="1">
            <a:spLocks noGrp="1"/>
          </p:cNvSpPr>
          <p:nvPr>
            <p:ph type="title" idx="4294967295"/>
          </p:nvPr>
        </p:nvSpPr>
        <p:spPr>
          <a:xfrm>
            <a:off x="4858400" y="722092"/>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0484" name="Google Shape;10484;p85"/>
          <p:cNvSpPr/>
          <p:nvPr/>
        </p:nvSpPr>
        <p:spPr>
          <a:xfrm>
            <a:off x="486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5" name="Google Shape;10485;p85"/>
          <p:cNvGrpSpPr/>
          <p:nvPr/>
        </p:nvGrpSpPr>
        <p:grpSpPr>
          <a:xfrm>
            <a:off x="4865594" y="1782519"/>
            <a:ext cx="354107" cy="355063"/>
            <a:chOff x="-28467625" y="2331750"/>
            <a:chExt cx="296150" cy="296950"/>
          </a:xfrm>
        </p:grpSpPr>
        <p:sp>
          <p:nvSpPr>
            <p:cNvPr id="10486" name="Google Shape;10486;p8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85"/>
          <p:cNvGrpSpPr/>
          <p:nvPr/>
        </p:nvGrpSpPr>
        <p:grpSpPr>
          <a:xfrm>
            <a:off x="4879719" y="2225601"/>
            <a:ext cx="325858" cy="351327"/>
            <a:chOff x="-28461325" y="2701925"/>
            <a:chExt cx="272525" cy="293825"/>
          </a:xfrm>
        </p:grpSpPr>
        <p:sp>
          <p:nvSpPr>
            <p:cNvPr id="10489" name="Google Shape;10489;p85"/>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5"/>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5"/>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2" name="Google Shape;10492;p85"/>
          <p:cNvGrpSpPr/>
          <p:nvPr/>
        </p:nvGrpSpPr>
        <p:grpSpPr>
          <a:xfrm>
            <a:off x="7103910" y="1399238"/>
            <a:ext cx="354107" cy="226974"/>
            <a:chOff x="-26585200" y="2025375"/>
            <a:chExt cx="296150" cy="189825"/>
          </a:xfrm>
        </p:grpSpPr>
        <p:sp>
          <p:nvSpPr>
            <p:cNvPr id="10493" name="Google Shape;10493;p85"/>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5"/>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5"/>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5"/>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5"/>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8" name="Google Shape;10498;p85"/>
          <p:cNvGrpSpPr/>
          <p:nvPr/>
        </p:nvGrpSpPr>
        <p:grpSpPr>
          <a:xfrm>
            <a:off x="7104373" y="1783461"/>
            <a:ext cx="353180" cy="353180"/>
            <a:chOff x="-26584425" y="2340425"/>
            <a:chExt cx="295375" cy="295375"/>
          </a:xfrm>
        </p:grpSpPr>
        <p:sp>
          <p:nvSpPr>
            <p:cNvPr id="10499" name="Google Shape;10499;p85"/>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5"/>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5"/>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5"/>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5"/>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85"/>
          <p:cNvGrpSpPr/>
          <p:nvPr/>
        </p:nvGrpSpPr>
        <p:grpSpPr>
          <a:xfrm>
            <a:off x="7099202" y="2224555"/>
            <a:ext cx="363523" cy="353419"/>
            <a:chOff x="-26585200" y="2710400"/>
            <a:chExt cx="304025" cy="295575"/>
          </a:xfrm>
        </p:grpSpPr>
        <p:sp>
          <p:nvSpPr>
            <p:cNvPr id="10505" name="Google Shape;10505;p85"/>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5"/>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5"/>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5"/>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5"/>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5"/>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5"/>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5"/>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5"/>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5"/>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5"/>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5"/>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85"/>
          <p:cNvGrpSpPr/>
          <p:nvPr/>
        </p:nvGrpSpPr>
        <p:grpSpPr>
          <a:xfrm>
            <a:off x="5754337" y="2666033"/>
            <a:ext cx="354136" cy="353210"/>
            <a:chOff x="-24709875" y="1970225"/>
            <a:chExt cx="296175" cy="295400"/>
          </a:xfrm>
        </p:grpSpPr>
        <p:sp>
          <p:nvSpPr>
            <p:cNvPr id="10518" name="Google Shape;10518;p85"/>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5"/>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85"/>
          <p:cNvGrpSpPr/>
          <p:nvPr/>
        </p:nvGrpSpPr>
        <p:grpSpPr>
          <a:xfrm>
            <a:off x="5786352" y="3112911"/>
            <a:ext cx="290107" cy="354107"/>
            <a:chOff x="-24683100" y="2340425"/>
            <a:chExt cx="242625" cy="296150"/>
          </a:xfrm>
        </p:grpSpPr>
        <p:sp>
          <p:nvSpPr>
            <p:cNvPr id="10521" name="Google Shape;10521;p85"/>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5"/>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5"/>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5"/>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5" name="Google Shape;10525;p85"/>
          <p:cNvSpPr/>
          <p:nvPr/>
        </p:nvSpPr>
        <p:spPr>
          <a:xfrm>
            <a:off x="578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6" name="Google Shape;10526;p85"/>
          <p:cNvGrpSpPr/>
          <p:nvPr/>
        </p:nvGrpSpPr>
        <p:grpSpPr>
          <a:xfrm>
            <a:off x="7992594" y="2666033"/>
            <a:ext cx="360713" cy="353210"/>
            <a:chOff x="-22881800" y="1971800"/>
            <a:chExt cx="301675" cy="295400"/>
          </a:xfrm>
        </p:grpSpPr>
        <p:sp>
          <p:nvSpPr>
            <p:cNvPr id="10527" name="Google Shape;10527;p85"/>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5"/>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5"/>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5"/>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5"/>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5"/>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3" name="Google Shape;10533;p85"/>
          <p:cNvSpPr/>
          <p:nvPr/>
        </p:nvSpPr>
        <p:spPr>
          <a:xfrm>
            <a:off x="532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5"/>
          <p:cNvSpPr/>
          <p:nvPr/>
        </p:nvSpPr>
        <p:spPr>
          <a:xfrm>
            <a:off x="530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5" name="Google Shape;10535;p85"/>
          <p:cNvGrpSpPr/>
          <p:nvPr/>
        </p:nvGrpSpPr>
        <p:grpSpPr>
          <a:xfrm>
            <a:off x="5368939" y="2224196"/>
            <a:ext cx="227930" cy="354136"/>
            <a:chOff x="-28043900" y="2701925"/>
            <a:chExt cx="190625" cy="296175"/>
          </a:xfrm>
        </p:grpSpPr>
        <p:sp>
          <p:nvSpPr>
            <p:cNvPr id="10536" name="Google Shape;10536;p85"/>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5"/>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5"/>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5"/>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5"/>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85"/>
          <p:cNvGrpSpPr/>
          <p:nvPr/>
        </p:nvGrpSpPr>
        <p:grpSpPr>
          <a:xfrm>
            <a:off x="7541805" y="1336135"/>
            <a:ext cx="354136" cy="353180"/>
            <a:chOff x="-26215025" y="1971025"/>
            <a:chExt cx="296175" cy="295375"/>
          </a:xfrm>
        </p:grpSpPr>
        <p:sp>
          <p:nvSpPr>
            <p:cNvPr id="10542" name="Google Shape;10542;p85"/>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5"/>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5"/>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5"/>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5"/>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5"/>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5"/>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5"/>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0" name="Google Shape;10550;p85"/>
          <p:cNvGrpSpPr/>
          <p:nvPr/>
        </p:nvGrpSpPr>
        <p:grpSpPr>
          <a:xfrm>
            <a:off x="7541327" y="1783924"/>
            <a:ext cx="355093" cy="352253"/>
            <a:chOff x="-26215825" y="2341200"/>
            <a:chExt cx="296975" cy="294600"/>
          </a:xfrm>
        </p:grpSpPr>
        <p:sp>
          <p:nvSpPr>
            <p:cNvPr id="10551" name="Google Shape;10551;p85"/>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5"/>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3" name="Google Shape;10553;p85"/>
          <p:cNvGrpSpPr/>
          <p:nvPr/>
        </p:nvGrpSpPr>
        <p:grpSpPr>
          <a:xfrm>
            <a:off x="7573357" y="2224674"/>
            <a:ext cx="291033" cy="353180"/>
            <a:chOff x="-26179575" y="2710600"/>
            <a:chExt cx="243400" cy="295375"/>
          </a:xfrm>
        </p:grpSpPr>
        <p:sp>
          <p:nvSpPr>
            <p:cNvPr id="10554" name="Google Shape;10554;p85"/>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5"/>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5"/>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85"/>
          <p:cNvGrpSpPr/>
          <p:nvPr/>
        </p:nvGrpSpPr>
        <p:grpSpPr>
          <a:xfrm>
            <a:off x="6212417" y="2666048"/>
            <a:ext cx="337187" cy="353180"/>
            <a:chOff x="-24328675" y="1971025"/>
            <a:chExt cx="282000" cy="295375"/>
          </a:xfrm>
        </p:grpSpPr>
        <p:sp>
          <p:nvSpPr>
            <p:cNvPr id="10558" name="Google Shape;10558;p85"/>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5"/>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85"/>
          <p:cNvGrpSpPr/>
          <p:nvPr/>
        </p:nvGrpSpPr>
        <p:grpSpPr>
          <a:xfrm>
            <a:off x="6214778" y="3113374"/>
            <a:ext cx="332464" cy="353180"/>
            <a:chOff x="-24330250" y="2340425"/>
            <a:chExt cx="278050" cy="295375"/>
          </a:xfrm>
        </p:grpSpPr>
        <p:sp>
          <p:nvSpPr>
            <p:cNvPr id="10561" name="Google Shape;10561;p85"/>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5"/>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5"/>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5"/>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5"/>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5"/>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5"/>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85"/>
          <p:cNvGrpSpPr/>
          <p:nvPr/>
        </p:nvGrpSpPr>
        <p:grpSpPr>
          <a:xfrm>
            <a:off x="6204420" y="3554587"/>
            <a:ext cx="353180" cy="353180"/>
            <a:chOff x="-24338900" y="2710600"/>
            <a:chExt cx="295375" cy="295375"/>
          </a:xfrm>
        </p:grpSpPr>
        <p:sp>
          <p:nvSpPr>
            <p:cNvPr id="10569" name="Google Shape;10569;p85"/>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5"/>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85"/>
          <p:cNvGrpSpPr/>
          <p:nvPr/>
        </p:nvGrpSpPr>
        <p:grpSpPr>
          <a:xfrm>
            <a:off x="7995419" y="3113972"/>
            <a:ext cx="355063" cy="351984"/>
            <a:chOff x="-22859750" y="2335900"/>
            <a:chExt cx="296950" cy="294375"/>
          </a:xfrm>
        </p:grpSpPr>
        <p:sp>
          <p:nvSpPr>
            <p:cNvPr id="10572" name="Google Shape;10572;p85"/>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5"/>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5"/>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5" name="Google Shape;10575;p85"/>
          <p:cNvGrpSpPr/>
          <p:nvPr/>
        </p:nvGrpSpPr>
        <p:grpSpPr>
          <a:xfrm>
            <a:off x="5774767" y="1336120"/>
            <a:ext cx="311749" cy="353210"/>
            <a:chOff x="-27710725" y="1959200"/>
            <a:chExt cx="260725" cy="295400"/>
          </a:xfrm>
        </p:grpSpPr>
        <p:sp>
          <p:nvSpPr>
            <p:cNvPr id="10576" name="Google Shape;10576;p85"/>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5"/>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8" name="Google Shape;10578;p85"/>
          <p:cNvGrpSpPr/>
          <p:nvPr/>
        </p:nvGrpSpPr>
        <p:grpSpPr>
          <a:xfrm>
            <a:off x="5752631" y="1844666"/>
            <a:ext cx="356020" cy="230770"/>
            <a:chOff x="-27728850" y="2382950"/>
            <a:chExt cx="297750" cy="193000"/>
          </a:xfrm>
        </p:grpSpPr>
        <p:sp>
          <p:nvSpPr>
            <p:cNvPr id="10579" name="Google Shape;10579;p85"/>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5"/>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5"/>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2" name="Google Shape;10582;p85"/>
          <p:cNvSpPr/>
          <p:nvPr/>
        </p:nvSpPr>
        <p:spPr>
          <a:xfrm>
            <a:off x="575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5"/>
          <p:cNvSpPr/>
          <p:nvPr/>
        </p:nvSpPr>
        <p:spPr>
          <a:xfrm>
            <a:off x="798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4" name="Google Shape;10584;p85"/>
          <p:cNvGrpSpPr/>
          <p:nvPr/>
        </p:nvGrpSpPr>
        <p:grpSpPr>
          <a:xfrm>
            <a:off x="7983975" y="1792877"/>
            <a:ext cx="354136" cy="334348"/>
            <a:chOff x="-25844850" y="2357750"/>
            <a:chExt cx="296175" cy="279625"/>
          </a:xfrm>
        </p:grpSpPr>
        <p:sp>
          <p:nvSpPr>
            <p:cNvPr id="10585" name="Google Shape;10585;p85"/>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5"/>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5"/>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5"/>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5"/>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5"/>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1" name="Google Shape;10591;p85"/>
          <p:cNvSpPr/>
          <p:nvPr/>
        </p:nvSpPr>
        <p:spPr>
          <a:xfrm>
            <a:off x="798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2" name="Google Shape;10592;p85"/>
          <p:cNvGrpSpPr/>
          <p:nvPr/>
        </p:nvGrpSpPr>
        <p:grpSpPr>
          <a:xfrm>
            <a:off x="6712883" y="2666033"/>
            <a:ext cx="228887" cy="353210"/>
            <a:chOff x="-23917525" y="1970225"/>
            <a:chExt cx="191425" cy="295400"/>
          </a:xfrm>
        </p:grpSpPr>
        <p:sp>
          <p:nvSpPr>
            <p:cNvPr id="10593" name="Google Shape;10593;p85"/>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5"/>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5"/>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85"/>
          <p:cNvGrpSpPr/>
          <p:nvPr/>
        </p:nvGrpSpPr>
        <p:grpSpPr>
          <a:xfrm>
            <a:off x="6668164" y="3112911"/>
            <a:ext cx="318325" cy="354107"/>
            <a:chOff x="-23952175" y="2340425"/>
            <a:chExt cx="266225" cy="296150"/>
          </a:xfrm>
        </p:grpSpPr>
        <p:sp>
          <p:nvSpPr>
            <p:cNvPr id="10597" name="Google Shape;10597;p85"/>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5"/>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9" name="Google Shape;10599;p85"/>
          <p:cNvSpPr/>
          <p:nvPr/>
        </p:nvSpPr>
        <p:spPr>
          <a:xfrm>
            <a:off x="664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0" name="Google Shape;10600;p85"/>
          <p:cNvGrpSpPr/>
          <p:nvPr/>
        </p:nvGrpSpPr>
        <p:grpSpPr>
          <a:xfrm>
            <a:off x="8053336" y="3553167"/>
            <a:ext cx="239230" cy="356020"/>
            <a:chOff x="-22811700" y="2700350"/>
            <a:chExt cx="200075" cy="297750"/>
          </a:xfrm>
        </p:grpSpPr>
        <p:sp>
          <p:nvSpPr>
            <p:cNvPr id="10601" name="Google Shape;10601;p85"/>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5"/>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5"/>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85"/>
          <p:cNvGrpSpPr/>
          <p:nvPr/>
        </p:nvGrpSpPr>
        <p:grpSpPr>
          <a:xfrm>
            <a:off x="6201787" y="1335656"/>
            <a:ext cx="355063" cy="354136"/>
            <a:chOff x="-27358650" y="1961575"/>
            <a:chExt cx="296950" cy="296175"/>
          </a:xfrm>
        </p:grpSpPr>
        <p:sp>
          <p:nvSpPr>
            <p:cNvPr id="10605" name="Google Shape;10605;p85"/>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5"/>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7" name="Google Shape;10607;p85"/>
          <p:cNvSpPr/>
          <p:nvPr/>
        </p:nvSpPr>
        <p:spPr>
          <a:xfrm>
            <a:off x="624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5"/>
          <p:cNvSpPr/>
          <p:nvPr/>
        </p:nvSpPr>
        <p:spPr>
          <a:xfrm>
            <a:off x="620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9" name="Google Shape;10609;p85"/>
          <p:cNvGrpSpPr/>
          <p:nvPr/>
        </p:nvGrpSpPr>
        <p:grpSpPr>
          <a:xfrm>
            <a:off x="7100357" y="2666048"/>
            <a:ext cx="354136" cy="353180"/>
            <a:chOff x="-23599325" y="1971025"/>
            <a:chExt cx="296175" cy="295375"/>
          </a:xfrm>
        </p:grpSpPr>
        <p:sp>
          <p:nvSpPr>
            <p:cNvPr id="10610" name="Google Shape;10610;p85"/>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5"/>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2" name="Google Shape;10612;p85"/>
          <p:cNvSpPr/>
          <p:nvPr/>
        </p:nvSpPr>
        <p:spPr>
          <a:xfrm>
            <a:off x="710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5"/>
          <p:cNvSpPr/>
          <p:nvPr/>
        </p:nvSpPr>
        <p:spPr>
          <a:xfrm>
            <a:off x="709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5"/>
          <p:cNvSpPr/>
          <p:nvPr/>
        </p:nvSpPr>
        <p:spPr>
          <a:xfrm>
            <a:off x="620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5" name="Google Shape;10615;p85"/>
          <p:cNvGrpSpPr/>
          <p:nvPr/>
        </p:nvGrpSpPr>
        <p:grpSpPr>
          <a:xfrm>
            <a:off x="6644801" y="1335776"/>
            <a:ext cx="360713" cy="353897"/>
            <a:chOff x="-26993200" y="1961775"/>
            <a:chExt cx="301675" cy="295975"/>
          </a:xfrm>
        </p:grpSpPr>
        <p:sp>
          <p:nvSpPr>
            <p:cNvPr id="10616" name="Google Shape;10616;p85"/>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5"/>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5"/>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85"/>
          <p:cNvGrpSpPr/>
          <p:nvPr/>
        </p:nvGrpSpPr>
        <p:grpSpPr>
          <a:xfrm>
            <a:off x="6669761" y="1783461"/>
            <a:ext cx="310792" cy="353180"/>
            <a:chOff x="-26970350" y="2332550"/>
            <a:chExt cx="259925" cy="295375"/>
          </a:xfrm>
        </p:grpSpPr>
        <p:sp>
          <p:nvSpPr>
            <p:cNvPr id="10620" name="Google Shape;10620;p85"/>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5"/>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2" name="Google Shape;10622;p85"/>
          <p:cNvGrpSpPr/>
          <p:nvPr/>
        </p:nvGrpSpPr>
        <p:grpSpPr>
          <a:xfrm>
            <a:off x="6649046" y="2256226"/>
            <a:ext cx="352223" cy="290077"/>
            <a:chOff x="-26986100" y="2735800"/>
            <a:chExt cx="294575" cy="242600"/>
          </a:xfrm>
        </p:grpSpPr>
        <p:sp>
          <p:nvSpPr>
            <p:cNvPr id="10623" name="Google Shape;10623;p85"/>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5"/>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85"/>
          <p:cNvGrpSpPr/>
          <p:nvPr/>
        </p:nvGrpSpPr>
        <p:grpSpPr>
          <a:xfrm>
            <a:off x="7548093" y="2665569"/>
            <a:ext cx="355063" cy="354136"/>
            <a:chOff x="-23229925" y="1970225"/>
            <a:chExt cx="296950" cy="296175"/>
          </a:xfrm>
        </p:grpSpPr>
        <p:sp>
          <p:nvSpPr>
            <p:cNvPr id="10626" name="Google Shape;10626;p85"/>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5"/>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5"/>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5"/>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85"/>
          <p:cNvGrpSpPr/>
          <p:nvPr/>
        </p:nvGrpSpPr>
        <p:grpSpPr>
          <a:xfrm>
            <a:off x="7590466" y="3112432"/>
            <a:ext cx="270318" cy="355063"/>
            <a:chOff x="-23177950" y="2340425"/>
            <a:chExt cx="226075" cy="296950"/>
          </a:xfrm>
        </p:grpSpPr>
        <p:sp>
          <p:nvSpPr>
            <p:cNvPr id="10631" name="Google Shape;10631;p85"/>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5"/>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85"/>
          <p:cNvGrpSpPr/>
          <p:nvPr/>
        </p:nvGrpSpPr>
        <p:grpSpPr>
          <a:xfrm>
            <a:off x="7548556" y="3554109"/>
            <a:ext cx="354136" cy="354136"/>
            <a:chOff x="-23229150" y="2710600"/>
            <a:chExt cx="296175" cy="296175"/>
          </a:xfrm>
        </p:grpSpPr>
        <p:sp>
          <p:nvSpPr>
            <p:cNvPr id="10634" name="Google Shape;10634;p85"/>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5"/>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6" name="Google Shape;10636;p85"/>
          <p:cNvSpPr/>
          <p:nvPr/>
        </p:nvSpPr>
        <p:spPr>
          <a:xfrm>
            <a:off x="665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5"/>
          <p:cNvSpPr/>
          <p:nvPr/>
        </p:nvSpPr>
        <p:spPr>
          <a:xfrm>
            <a:off x="488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8" name="Google Shape;10638;p85"/>
          <p:cNvGrpSpPr/>
          <p:nvPr/>
        </p:nvGrpSpPr>
        <p:grpSpPr>
          <a:xfrm>
            <a:off x="4865631" y="3123732"/>
            <a:ext cx="356946" cy="332464"/>
            <a:chOff x="-25477800" y="2357750"/>
            <a:chExt cx="298525" cy="278050"/>
          </a:xfrm>
        </p:grpSpPr>
        <p:sp>
          <p:nvSpPr>
            <p:cNvPr id="10639" name="Google Shape;10639;p85"/>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5"/>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1" name="Google Shape;10641;p85"/>
          <p:cNvSpPr/>
          <p:nvPr/>
        </p:nvSpPr>
        <p:spPr>
          <a:xfrm>
            <a:off x="486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5"/>
          <p:cNvSpPr/>
          <p:nvPr/>
        </p:nvSpPr>
        <p:spPr>
          <a:xfrm>
            <a:off x="530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3" name="Google Shape;10643;p85"/>
          <p:cNvGrpSpPr/>
          <p:nvPr/>
        </p:nvGrpSpPr>
        <p:grpSpPr>
          <a:xfrm>
            <a:off x="5308265" y="3112911"/>
            <a:ext cx="353180" cy="354107"/>
            <a:chOff x="-25104475" y="2340425"/>
            <a:chExt cx="295375" cy="296150"/>
          </a:xfrm>
        </p:grpSpPr>
        <p:sp>
          <p:nvSpPr>
            <p:cNvPr id="10644" name="Google Shape;10644;p85"/>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5"/>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5"/>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5"/>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5"/>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5"/>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5"/>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5"/>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5"/>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3" name="Google Shape;10653;p85"/>
          <p:cNvSpPr/>
          <p:nvPr/>
        </p:nvSpPr>
        <p:spPr>
          <a:xfrm>
            <a:off x="530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657"/>
        <p:cNvGrpSpPr/>
        <p:nvPr/>
      </p:nvGrpSpPr>
      <p:grpSpPr>
        <a:xfrm>
          <a:off x="0" y="0"/>
          <a:ext cx="0" cy="0"/>
          <a:chOff x="0" y="0"/>
          <a:chExt cx="0" cy="0"/>
        </a:xfrm>
      </p:grpSpPr>
      <p:sp>
        <p:nvSpPr>
          <p:cNvPr id="10658" name="Google Shape;10658;p86"/>
          <p:cNvSpPr txBox="1">
            <a:spLocks noGrp="1"/>
          </p:cNvSpPr>
          <p:nvPr>
            <p:ph type="title" idx="4294967295"/>
          </p:nvPr>
        </p:nvSpPr>
        <p:spPr>
          <a:xfrm>
            <a:off x="849675" y="7159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59" name="Google Shape;10659;p86"/>
          <p:cNvSpPr txBox="1">
            <a:spLocks noGrp="1"/>
          </p:cNvSpPr>
          <p:nvPr>
            <p:ph type="title" idx="4294967295"/>
          </p:nvPr>
        </p:nvSpPr>
        <p:spPr>
          <a:xfrm>
            <a:off x="4858400" y="7159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660" name="Google Shape;10660;p86"/>
          <p:cNvGrpSpPr/>
          <p:nvPr/>
        </p:nvGrpSpPr>
        <p:grpSpPr>
          <a:xfrm>
            <a:off x="854368" y="1313920"/>
            <a:ext cx="366269" cy="366240"/>
            <a:chOff x="-65131525" y="1914325"/>
            <a:chExt cx="316650" cy="316625"/>
          </a:xfrm>
        </p:grpSpPr>
        <p:sp>
          <p:nvSpPr>
            <p:cNvPr id="10661" name="Google Shape;10661;p8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86"/>
          <p:cNvGrpSpPr/>
          <p:nvPr/>
        </p:nvGrpSpPr>
        <p:grpSpPr>
          <a:xfrm>
            <a:off x="854368" y="1794207"/>
            <a:ext cx="366269" cy="366269"/>
            <a:chOff x="-65131525" y="2281350"/>
            <a:chExt cx="316650" cy="316650"/>
          </a:xfrm>
        </p:grpSpPr>
        <p:sp>
          <p:nvSpPr>
            <p:cNvPr id="10664" name="Google Shape;10664;p8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86"/>
          <p:cNvGrpSpPr/>
          <p:nvPr/>
        </p:nvGrpSpPr>
        <p:grpSpPr>
          <a:xfrm>
            <a:off x="857564" y="2259206"/>
            <a:ext cx="359878" cy="367165"/>
            <a:chOff x="-65129950" y="2646800"/>
            <a:chExt cx="311125" cy="317425"/>
          </a:xfrm>
        </p:grpSpPr>
        <p:sp>
          <p:nvSpPr>
            <p:cNvPr id="10667" name="Google Shape;10667;p8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9" name="Google Shape;10669;p86"/>
          <p:cNvGrpSpPr/>
          <p:nvPr/>
        </p:nvGrpSpPr>
        <p:grpSpPr>
          <a:xfrm>
            <a:off x="3060897" y="1312532"/>
            <a:ext cx="368987" cy="369016"/>
            <a:chOff x="-63252250" y="1930850"/>
            <a:chExt cx="319000" cy="319025"/>
          </a:xfrm>
        </p:grpSpPr>
        <p:sp>
          <p:nvSpPr>
            <p:cNvPr id="10670" name="Google Shape;10670;p8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2" name="Google Shape;10672;p86"/>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3" name="Google Shape;10673;p86"/>
          <p:cNvGrpSpPr/>
          <p:nvPr/>
        </p:nvGrpSpPr>
        <p:grpSpPr>
          <a:xfrm>
            <a:off x="3061808" y="2258743"/>
            <a:ext cx="367165" cy="368091"/>
            <a:chOff x="-63250675" y="2664125"/>
            <a:chExt cx="317425" cy="318225"/>
          </a:xfrm>
        </p:grpSpPr>
        <p:sp>
          <p:nvSpPr>
            <p:cNvPr id="10674" name="Google Shape;10674;p8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86"/>
          <p:cNvGrpSpPr/>
          <p:nvPr/>
        </p:nvGrpSpPr>
        <p:grpSpPr>
          <a:xfrm>
            <a:off x="1738471" y="2735150"/>
            <a:ext cx="363522" cy="361266"/>
            <a:chOff x="-61354075" y="1940500"/>
            <a:chExt cx="314275" cy="312325"/>
          </a:xfrm>
        </p:grpSpPr>
        <p:sp>
          <p:nvSpPr>
            <p:cNvPr id="10677" name="Google Shape;10677;p8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86"/>
          <p:cNvGrpSpPr/>
          <p:nvPr/>
        </p:nvGrpSpPr>
        <p:grpSpPr>
          <a:xfrm>
            <a:off x="1737098" y="3183702"/>
            <a:ext cx="366269" cy="336195"/>
            <a:chOff x="-61354875" y="2322300"/>
            <a:chExt cx="316650" cy="290650"/>
          </a:xfrm>
        </p:grpSpPr>
        <p:sp>
          <p:nvSpPr>
            <p:cNvPr id="10682" name="Google Shape;10682;p8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5" name="Google Shape;10685;p86"/>
          <p:cNvGrpSpPr/>
          <p:nvPr/>
        </p:nvGrpSpPr>
        <p:grpSpPr>
          <a:xfrm>
            <a:off x="1737098" y="3611266"/>
            <a:ext cx="366269" cy="366269"/>
            <a:chOff x="-61354875" y="2671225"/>
            <a:chExt cx="316650" cy="316650"/>
          </a:xfrm>
        </p:grpSpPr>
        <p:sp>
          <p:nvSpPr>
            <p:cNvPr id="10686" name="Google Shape;10686;p8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1" name="Google Shape;10691;p86"/>
          <p:cNvGrpSpPr/>
          <p:nvPr/>
        </p:nvGrpSpPr>
        <p:grpSpPr>
          <a:xfrm>
            <a:off x="3952502" y="2731001"/>
            <a:ext cx="368987" cy="369566"/>
            <a:chOff x="-59502375" y="1904375"/>
            <a:chExt cx="319000" cy="319500"/>
          </a:xfrm>
        </p:grpSpPr>
        <p:sp>
          <p:nvSpPr>
            <p:cNvPr id="10692" name="Google Shape;10692;p8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86"/>
          <p:cNvGrpSpPr/>
          <p:nvPr/>
        </p:nvGrpSpPr>
        <p:grpSpPr>
          <a:xfrm>
            <a:off x="1298621" y="1315207"/>
            <a:ext cx="368987" cy="363666"/>
            <a:chOff x="-64774725" y="1916550"/>
            <a:chExt cx="319000" cy="314400"/>
          </a:xfrm>
        </p:grpSpPr>
        <p:sp>
          <p:nvSpPr>
            <p:cNvPr id="10696" name="Google Shape;10696;p8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86"/>
          <p:cNvGrpSpPr/>
          <p:nvPr/>
        </p:nvGrpSpPr>
        <p:grpSpPr>
          <a:xfrm>
            <a:off x="1299979" y="1792386"/>
            <a:ext cx="366269" cy="369913"/>
            <a:chOff x="-64764500" y="2280550"/>
            <a:chExt cx="316650" cy="319800"/>
          </a:xfrm>
        </p:grpSpPr>
        <p:sp>
          <p:nvSpPr>
            <p:cNvPr id="10699" name="Google Shape;10699;p8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1" name="Google Shape;10701;p86"/>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2" name="Google Shape;10702;p86"/>
          <p:cNvGrpSpPr/>
          <p:nvPr/>
        </p:nvGrpSpPr>
        <p:grpSpPr>
          <a:xfrm>
            <a:off x="3512023" y="1352163"/>
            <a:ext cx="365344" cy="289753"/>
            <a:chOff x="-62882850" y="1999375"/>
            <a:chExt cx="315850" cy="250500"/>
          </a:xfrm>
        </p:grpSpPr>
        <p:sp>
          <p:nvSpPr>
            <p:cNvPr id="10703" name="Google Shape;10703;p8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86"/>
          <p:cNvGrpSpPr/>
          <p:nvPr/>
        </p:nvGrpSpPr>
        <p:grpSpPr>
          <a:xfrm>
            <a:off x="3503362" y="1793745"/>
            <a:ext cx="382665" cy="367194"/>
            <a:chOff x="-62890750" y="2296300"/>
            <a:chExt cx="330825" cy="317450"/>
          </a:xfrm>
        </p:grpSpPr>
        <p:sp>
          <p:nvSpPr>
            <p:cNvPr id="10706" name="Google Shape;10706;p8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9" name="Google Shape;10709;p86"/>
          <p:cNvGrpSpPr/>
          <p:nvPr/>
        </p:nvGrpSpPr>
        <p:grpSpPr>
          <a:xfrm>
            <a:off x="3512023" y="2259206"/>
            <a:ext cx="365344" cy="367165"/>
            <a:chOff x="-62882850" y="2664925"/>
            <a:chExt cx="315850" cy="317425"/>
          </a:xfrm>
        </p:grpSpPr>
        <p:sp>
          <p:nvSpPr>
            <p:cNvPr id="10710" name="Google Shape;10710;p8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2" name="Google Shape;10712;p86"/>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3" name="Google Shape;10713;p86"/>
          <p:cNvGrpSpPr/>
          <p:nvPr/>
        </p:nvGrpSpPr>
        <p:grpSpPr>
          <a:xfrm>
            <a:off x="2183172" y="3171846"/>
            <a:ext cx="366269" cy="359907"/>
            <a:chOff x="-60988625" y="2310475"/>
            <a:chExt cx="316650" cy="311150"/>
          </a:xfrm>
        </p:grpSpPr>
        <p:sp>
          <p:nvSpPr>
            <p:cNvPr id="10714" name="Google Shape;10714;p8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0" name="Google Shape;10720;p86"/>
          <p:cNvGrpSpPr/>
          <p:nvPr/>
        </p:nvGrpSpPr>
        <p:grpSpPr>
          <a:xfrm>
            <a:off x="2183634" y="3610009"/>
            <a:ext cx="365344" cy="368785"/>
            <a:chOff x="-60987050" y="2671400"/>
            <a:chExt cx="315850" cy="318825"/>
          </a:xfrm>
        </p:grpSpPr>
        <p:sp>
          <p:nvSpPr>
            <p:cNvPr id="10721" name="Google Shape;10721;p8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86"/>
          <p:cNvGrpSpPr/>
          <p:nvPr/>
        </p:nvGrpSpPr>
        <p:grpSpPr>
          <a:xfrm>
            <a:off x="3952500" y="3172771"/>
            <a:ext cx="368987" cy="358056"/>
            <a:chOff x="-59481900" y="2290800"/>
            <a:chExt cx="319000" cy="309550"/>
          </a:xfrm>
        </p:grpSpPr>
        <p:sp>
          <p:nvSpPr>
            <p:cNvPr id="10724" name="Google Shape;10724;p8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86"/>
          <p:cNvGrpSpPr/>
          <p:nvPr/>
        </p:nvGrpSpPr>
        <p:grpSpPr>
          <a:xfrm>
            <a:off x="1741805" y="1313544"/>
            <a:ext cx="368987" cy="366992"/>
            <a:chOff x="-64401400" y="1914475"/>
            <a:chExt cx="319000" cy="317275"/>
          </a:xfrm>
        </p:grpSpPr>
        <p:sp>
          <p:nvSpPr>
            <p:cNvPr id="10731" name="Google Shape;10731;p8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6"/>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4" name="Google Shape;10734;p86"/>
          <p:cNvGrpSpPr/>
          <p:nvPr/>
        </p:nvGrpSpPr>
        <p:grpSpPr>
          <a:xfrm>
            <a:off x="1806493" y="1794583"/>
            <a:ext cx="239610" cy="365517"/>
            <a:chOff x="-64343900" y="2282125"/>
            <a:chExt cx="207150" cy="316000"/>
          </a:xfrm>
        </p:grpSpPr>
        <p:sp>
          <p:nvSpPr>
            <p:cNvPr id="10735" name="Google Shape;10735;p8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7" name="Google Shape;10737;p86"/>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8" name="Google Shape;10738;p86"/>
          <p:cNvGrpSpPr/>
          <p:nvPr/>
        </p:nvGrpSpPr>
        <p:grpSpPr>
          <a:xfrm>
            <a:off x="3986941" y="1313804"/>
            <a:ext cx="318873" cy="366471"/>
            <a:chOff x="-62496925" y="1931475"/>
            <a:chExt cx="275675" cy="316825"/>
          </a:xfrm>
        </p:grpSpPr>
        <p:sp>
          <p:nvSpPr>
            <p:cNvPr id="10739" name="Google Shape;10739;p8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86"/>
          <p:cNvGrpSpPr/>
          <p:nvPr/>
        </p:nvGrpSpPr>
        <p:grpSpPr>
          <a:xfrm>
            <a:off x="3963691" y="1793629"/>
            <a:ext cx="365373" cy="367426"/>
            <a:chOff x="-62516625" y="2297875"/>
            <a:chExt cx="315875" cy="317650"/>
          </a:xfrm>
        </p:grpSpPr>
        <p:sp>
          <p:nvSpPr>
            <p:cNvPr id="10742" name="Google Shape;10742;p8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4" name="Google Shape;10744;p86"/>
          <p:cNvGrpSpPr/>
          <p:nvPr/>
        </p:nvGrpSpPr>
        <p:grpSpPr>
          <a:xfrm>
            <a:off x="3962332" y="2275588"/>
            <a:ext cx="368091" cy="334402"/>
            <a:chOff x="-62518200" y="2692475"/>
            <a:chExt cx="318225" cy="289100"/>
          </a:xfrm>
        </p:grpSpPr>
        <p:sp>
          <p:nvSpPr>
            <p:cNvPr id="10745" name="Google Shape;10745;p86"/>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86"/>
          <p:cNvGrpSpPr/>
          <p:nvPr/>
        </p:nvGrpSpPr>
        <p:grpSpPr>
          <a:xfrm>
            <a:off x="2648986" y="2733112"/>
            <a:ext cx="309793" cy="365344"/>
            <a:chOff x="-60597975" y="1939525"/>
            <a:chExt cx="267825" cy="315850"/>
          </a:xfrm>
        </p:grpSpPr>
        <p:sp>
          <p:nvSpPr>
            <p:cNvPr id="10748" name="Google Shape;10748;p8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0" name="Google Shape;10750;p86"/>
          <p:cNvGrpSpPr/>
          <p:nvPr/>
        </p:nvGrpSpPr>
        <p:grpSpPr>
          <a:xfrm>
            <a:off x="2619389" y="3167537"/>
            <a:ext cx="368987" cy="368525"/>
            <a:chOff x="-60620800" y="2304600"/>
            <a:chExt cx="319000" cy="318600"/>
          </a:xfrm>
        </p:grpSpPr>
        <p:sp>
          <p:nvSpPr>
            <p:cNvPr id="10751" name="Google Shape;10751;p8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86"/>
          <p:cNvGrpSpPr/>
          <p:nvPr/>
        </p:nvGrpSpPr>
        <p:grpSpPr>
          <a:xfrm>
            <a:off x="2620748" y="3663188"/>
            <a:ext cx="366269" cy="262426"/>
            <a:chOff x="-60621600" y="2716100"/>
            <a:chExt cx="316650" cy="226875"/>
          </a:xfrm>
        </p:grpSpPr>
        <p:sp>
          <p:nvSpPr>
            <p:cNvPr id="10755" name="Google Shape;10755;p8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86"/>
          <p:cNvGrpSpPr/>
          <p:nvPr/>
        </p:nvGrpSpPr>
        <p:grpSpPr>
          <a:xfrm>
            <a:off x="3957965" y="3611281"/>
            <a:ext cx="358056" cy="366240"/>
            <a:chOff x="-59475600" y="2658625"/>
            <a:chExt cx="309550" cy="316625"/>
          </a:xfrm>
        </p:grpSpPr>
        <p:sp>
          <p:nvSpPr>
            <p:cNvPr id="10758" name="Google Shape;10758;p8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5" name="Google Shape;10765;p86"/>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6"/>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7" name="Google Shape;10767;p86"/>
          <p:cNvGrpSpPr/>
          <p:nvPr/>
        </p:nvGrpSpPr>
        <p:grpSpPr>
          <a:xfrm>
            <a:off x="2233086" y="2259206"/>
            <a:ext cx="263294" cy="367165"/>
            <a:chOff x="-63987100" y="2646800"/>
            <a:chExt cx="227625" cy="317425"/>
          </a:xfrm>
        </p:grpSpPr>
        <p:sp>
          <p:nvSpPr>
            <p:cNvPr id="10768" name="Google Shape;10768;p8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0" name="Google Shape;10770;p86"/>
          <p:cNvGrpSpPr/>
          <p:nvPr/>
        </p:nvGrpSpPr>
        <p:grpSpPr>
          <a:xfrm>
            <a:off x="852428" y="2730827"/>
            <a:ext cx="358056" cy="369913"/>
            <a:chOff x="-62148000" y="1930075"/>
            <a:chExt cx="309550" cy="319800"/>
          </a:xfrm>
        </p:grpSpPr>
        <p:sp>
          <p:nvSpPr>
            <p:cNvPr id="10771" name="Google Shape;10771;p8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3" name="Google Shape;10773;p86"/>
          <p:cNvGrpSpPr/>
          <p:nvPr/>
        </p:nvGrpSpPr>
        <p:grpSpPr>
          <a:xfrm>
            <a:off x="849695" y="3169113"/>
            <a:ext cx="363522" cy="365373"/>
            <a:chOff x="-62150375" y="2297875"/>
            <a:chExt cx="314275" cy="315875"/>
          </a:xfrm>
        </p:grpSpPr>
        <p:sp>
          <p:nvSpPr>
            <p:cNvPr id="10774" name="Google Shape;10774;p8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9" name="Google Shape;10779;p86"/>
          <p:cNvGrpSpPr/>
          <p:nvPr/>
        </p:nvGrpSpPr>
        <p:grpSpPr>
          <a:xfrm>
            <a:off x="848322" y="3610356"/>
            <a:ext cx="366269" cy="368091"/>
            <a:chOff x="-62150375" y="2664925"/>
            <a:chExt cx="316650" cy="318225"/>
          </a:xfrm>
        </p:grpSpPr>
        <p:sp>
          <p:nvSpPr>
            <p:cNvPr id="10780" name="Google Shape;10780;p8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86"/>
          <p:cNvGrpSpPr/>
          <p:nvPr/>
        </p:nvGrpSpPr>
        <p:grpSpPr>
          <a:xfrm>
            <a:off x="3065911" y="2731333"/>
            <a:ext cx="367165" cy="368901"/>
            <a:chOff x="-60254550" y="1938025"/>
            <a:chExt cx="317425" cy="318925"/>
          </a:xfrm>
        </p:grpSpPr>
        <p:sp>
          <p:nvSpPr>
            <p:cNvPr id="10785" name="Google Shape;10785;p8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9" name="Google Shape;10789;p86"/>
          <p:cNvGrpSpPr/>
          <p:nvPr/>
        </p:nvGrpSpPr>
        <p:grpSpPr>
          <a:xfrm>
            <a:off x="3094149" y="3609907"/>
            <a:ext cx="310690" cy="368987"/>
            <a:chOff x="-60232500" y="2671225"/>
            <a:chExt cx="268600" cy="319000"/>
          </a:xfrm>
        </p:grpSpPr>
        <p:sp>
          <p:nvSpPr>
            <p:cNvPr id="10790" name="Google Shape;10790;p8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86"/>
          <p:cNvGrpSpPr/>
          <p:nvPr/>
        </p:nvGrpSpPr>
        <p:grpSpPr>
          <a:xfrm>
            <a:off x="2179643" y="4058541"/>
            <a:ext cx="365373" cy="368987"/>
            <a:chOff x="-59100700" y="1911950"/>
            <a:chExt cx="315875" cy="319000"/>
          </a:xfrm>
        </p:grpSpPr>
        <p:sp>
          <p:nvSpPr>
            <p:cNvPr id="10793" name="Google Shape;10793;p8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3" name="Google Shape;10803;p86"/>
          <p:cNvGrpSpPr/>
          <p:nvPr/>
        </p:nvGrpSpPr>
        <p:grpSpPr>
          <a:xfrm>
            <a:off x="2621810" y="1314021"/>
            <a:ext cx="379918" cy="366038"/>
            <a:chOff x="-63665750" y="1914325"/>
            <a:chExt cx="328450" cy="316450"/>
          </a:xfrm>
        </p:grpSpPr>
        <p:sp>
          <p:nvSpPr>
            <p:cNvPr id="10804" name="Google Shape;10804;p8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86"/>
          <p:cNvGrpSpPr/>
          <p:nvPr/>
        </p:nvGrpSpPr>
        <p:grpSpPr>
          <a:xfrm>
            <a:off x="2626814" y="1793065"/>
            <a:ext cx="369913" cy="368554"/>
            <a:chOff x="-63666550" y="2278975"/>
            <a:chExt cx="319800" cy="318625"/>
          </a:xfrm>
        </p:grpSpPr>
        <p:sp>
          <p:nvSpPr>
            <p:cNvPr id="10807" name="Google Shape;10807;p8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9" name="Google Shape;10809;p86"/>
          <p:cNvGrpSpPr/>
          <p:nvPr/>
        </p:nvGrpSpPr>
        <p:grpSpPr>
          <a:xfrm>
            <a:off x="2624081" y="2259090"/>
            <a:ext cx="375378" cy="367397"/>
            <a:chOff x="-63669700" y="2646600"/>
            <a:chExt cx="324525" cy="317625"/>
          </a:xfrm>
        </p:grpSpPr>
        <p:sp>
          <p:nvSpPr>
            <p:cNvPr id="10810" name="Google Shape;10810;p8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2" name="Google Shape;10812;p86"/>
          <p:cNvGrpSpPr/>
          <p:nvPr/>
        </p:nvGrpSpPr>
        <p:grpSpPr>
          <a:xfrm>
            <a:off x="1286361" y="2732418"/>
            <a:ext cx="366269" cy="366732"/>
            <a:chOff x="-61784125" y="1931250"/>
            <a:chExt cx="316650" cy="317050"/>
          </a:xfrm>
        </p:grpSpPr>
        <p:sp>
          <p:nvSpPr>
            <p:cNvPr id="10813" name="Google Shape;10813;p8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86"/>
          <p:cNvGrpSpPr/>
          <p:nvPr/>
        </p:nvGrpSpPr>
        <p:grpSpPr>
          <a:xfrm>
            <a:off x="1286360" y="3168665"/>
            <a:ext cx="366269" cy="366269"/>
            <a:chOff x="-61783350" y="2297100"/>
            <a:chExt cx="316650" cy="316650"/>
          </a:xfrm>
        </p:grpSpPr>
        <p:sp>
          <p:nvSpPr>
            <p:cNvPr id="10818" name="Google Shape;10818;p8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86"/>
          <p:cNvGrpSpPr/>
          <p:nvPr/>
        </p:nvGrpSpPr>
        <p:grpSpPr>
          <a:xfrm>
            <a:off x="1286360" y="3609748"/>
            <a:ext cx="366269" cy="369305"/>
            <a:chOff x="-61782550" y="2664925"/>
            <a:chExt cx="316650" cy="319275"/>
          </a:xfrm>
        </p:grpSpPr>
        <p:sp>
          <p:nvSpPr>
            <p:cNvPr id="10821" name="Google Shape;10821;p8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86"/>
          <p:cNvGrpSpPr/>
          <p:nvPr/>
        </p:nvGrpSpPr>
        <p:grpSpPr>
          <a:xfrm>
            <a:off x="3508137" y="2741136"/>
            <a:ext cx="367165" cy="349294"/>
            <a:chOff x="-59889100" y="1945025"/>
            <a:chExt cx="317425" cy="301975"/>
          </a:xfrm>
        </p:grpSpPr>
        <p:sp>
          <p:nvSpPr>
            <p:cNvPr id="10825" name="Google Shape;10825;p8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86"/>
          <p:cNvGrpSpPr/>
          <p:nvPr/>
        </p:nvGrpSpPr>
        <p:grpSpPr>
          <a:xfrm>
            <a:off x="3040249" y="3168589"/>
            <a:ext cx="366648" cy="366420"/>
            <a:chOff x="6479471" y="2079003"/>
            <a:chExt cx="348923" cy="348706"/>
          </a:xfrm>
        </p:grpSpPr>
        <p:sp>
          <p:nvSpPr>
            <p:cNvPr id="10830" name="Google Shape;10830;p8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1" name="Google Shape;10831;p86"/>
            <p:cNvGrpSpPr/>
            <p:nvPr/>
          </p:nvGrpSpPr>
          <p:grpSpPr>
            <a:xfrm>
              <a:off x="6520582" y="2079003"/>
              <a:ext cx="307811" cy="348706"/>
              <a:chOff x="-60218325" y="2304850"/>
              <a:chExt cx="279625" cy="316775"/>
            </a:xfrm>
          </p:grpSpPr>
          <p:sp>
            <p:nvSpPr>
              <p:cNvPr id="10832" name="Google Shape;10832;p8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39" name="Google Shape;10839;p86"/>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0" name="Google Shape;10840;p86"/>
          <p:cNvGrpSpPr/>
          <p:nvPr/>
        </p:nvGrpSpPr>
        <p:grpSpPr>
          <a:xfrm>
            <a:off x="3507226" y="3611671"/>
            <a:ext cx="368987" cy="365459"/>
            <a:chOff x="-59889100" y="2671925"/>
            <a:chExt cx="319000" cy="315950"/>
          </a:xfrm>
        </p:grpSpPr>
        <p:sp>
          <p:nvSpPr>
            <p:cNvPr id="10841" name="Google Shape;10841;p8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86"/>
          <p:cNvGrpSpPr/>
          <p:nvPr/>
        </p:nvGrpSpPr>
        <p:grpSpPr>
          <a:xfrm>
            <a:off x="2620204" y="4054176"/>
            <a:ext cx="367165" cy="366269"/>
            <a:chOff x="-59092025" y="2296300"/>
            <a:chExt cx="317425" cy="316650"/>
          </a:xfrm>
        </p:grpSpPr>
        <p:sp>
          <p:nvSpPr>
            <p:cNvPr id="10846" name="Google Shape;10846;p8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8" name="Google Shape;10848;p86"/>
          <p:cNvGrpSpPr/>
          <p:nvPr/>
        </p:nvGrpSpPr>
        <p:grpSpPr>
          <a:xfrm>
            <a:off x="4865611" y="1305095"/>
            <a:ext cx="353174" cy="347599"/>
            <a:chOff x="683125" y="1955275"/>
            <a:chExt cx="299325" cy="294600"/>
          </a:xfrm>
        </p:grpSpPr>
        <p:sp>
          <p:nvSpPr>
            <p:cNvPr id="10849" name="Google Shape;10849;p86"/>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6"/>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6"/>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6"/>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86"/>
          <p:cNvGrpSpPr/>
          <p:nvPr/>
        </p:nvGrpSpPr>
        <p:grpSpPr>
          <a:xfrm>
            <a:off x="4866541" y="1755653"/>
            <a:ext cx="351315" cy="349486"/>
            <a:chOff x="685475" y="2318350"/>
            <a:chExt cx="297750" cy="296200"/>
          </a:xfrm>
        </p:grpSpPr>
        <p:sp>
          <p:nvSpPr>
            <p:cNvPr id="10854" name="Google Shape;10854;p86"/>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6"/>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6"/>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86"/>
          <p:cNvGrpSpPr/>
          <p:nvPr/>
        </p:nvGrpSpPr>
        <p:grpSpPr>
          <a:xfrm>
            <a:off x="7094699" y="1304859"/>
            <a:ext cx="309517" cy="348071"/>
            <a:chOff x="2523000" y="1954875"/>
            <a:chExt cx="262325" cy="295000"/>
          </a:xfrm>
        </p:grpSpPr>
        <p:sp>
          <p:nvSpPr>
            <p:cNvPr id="10858" name="Google Shape;10858;p86"/>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6"/>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86"/>
          <p:cNvGrpSpPr/>
          <p:nvPr/>
        </p:nvGrpSpPr>
        <p:grpSpPr>
          <a:xfrm>
            <a:off x="7073800" y="1756125"/>
            <a:ext cx="351315" cy="348542"/>
            <a:chOff x="2508825" y="2318350"/>
            <a:chExt cx="297750" cy="295400"/>
          </a:xfrm>
        </p:grpSpPr>
        <p:sp>
          <p:nvSpPr>
            <p:cNvPr id="10861" name="Google Shape;10861;p86"/>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6"/>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3" name="Google Shape;10863;p86"/>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4" name="Google Shape;10864;p86"/>
          <p:cNvGrpSpPr/>
          <p:nvPr/>
        </p:nvGrpSpPr>
        <p:grpSpPr>
          <a:xfrm>
            <a:off x="5747373" y="2670178"/>
            <a:ext cx="347599" cy="348513"/>
            <a:chOff x="4321150" y="1946600"/>
            <a:chExt cx="294600" cy="295375"/>
          </a:xfrm>
        </p:grpSpPr>
        <p:sp>
          <p:nvSpPr>
            <p:cNvPr id="10865" name="Google Shape;10865;p86"/>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6"/>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6"/>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8" name="Google Shape;10868;p86"/>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6"/>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6"/>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6"/>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2" name="Google Shape;10872;p86"/>
          <p:cNvGrpSpPr/>
          <p:nvPr/>
        </p:nvGrpSpPr>
        <p:grpSpPr>
          <a:xfrm>
            <a:off x="5309921" y="1756125"/>
            <a:ext cx="352230" cy="348542"/>
            <a:chOff x="1049375" y="2318350"/>
            <a:chExt cx="298525" cy="295400"/>
          </a:xfrm>
        </p:grpSpPr>
        <p:sp>
          <p:nvSpPr>
            <p:cNvPr id="10873" name="Google Shape;10873;p86"/>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6"/>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6"/>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6"/>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7" name="Google Shape;10877;p86"/>
          <p:cNvGrpSpPr/>
          <p:nvPr/>
        </p:nvGrpSpPr>
        <p:grpSpPr>
          <a:xfrm>
            <a:off x="5310393" y="2196576"/>
            <a:ext cx="351286" cy="351286"/>
            <a:chOff x="1049375" y="2680675"/>
            <a:chExt cx="297725" cy="297725"/>
          </a:xfrm>
        </p:grpSpPr>
        <p:sp>
          <p:nvSpPr>
            <p:cNvPr id="10878" name="Google Shape;10878;p86"/>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6"/>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86"/>
          <p:cNvGrpSpPr/>
          <p:nvPr/>
        </p:nvGrpSpPr>
        <p:grpSpPr>
          <a:xfrm>
            <a:off x="7523845" y="1304623"/>
            <a:ext cx="348513" cy="348542"/>
            <a:chOff x="2872725" y="1954475"/>
            <a:chExt cx="295375" cy="295400"/>
          </a:xfrm>
        </p:grpSpPr>
        <p:sp>
          <p:nvSpPr>
            <p:cNvPr id="10881" name="Google Shape;10881;p86"/>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6"/>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6"/>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4" name="Google Shape;10884;p86"/>
          <p:cNvGrpSpPr/>
          <p:nvPr/>
        </p:nvGrpSpPr>
        <p:grpSpPr>
          <a:xfrm>
            <a:off x="7545216" y="1755196"/>
            <a:ext cx="305771" cy="350401"/>
            <a:chOff x="2890050" y="2318350"/>
            <a:chExt cx="259150" cy="296975"/>
          </a:xfrm>
        </p:grpSpPr>
        <p:sp>
          <p:nvSpPr>
            <p:cNvPr id="10885" name="Google Shape;10885;p86"/>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6"/>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7" name="Google Shape;10887;p86"/>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8" name="Google Shape;10888;p86"/>
          <p:cNvGrpSpPr/>
          <p:nvPr/>
        </p:nvGrpSpPr>
        <p:grpSpPr>
          <a:xfrm>
            <a:off x="6187732" y="2670650"/>
            <a:ext cx="347569" cy="347569"/>
            <a:chOff x="4685050" y="1945825"/>
            <a:chExt cx="294575" cy="294575"/>
          </a:xfrm>
        </p:grpSpPr>
        <p:sp>
          <p:nvSpPr>
            <p:cNvPr id="10889" name="Google Shape;10889;p86"/>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6"/>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6"/>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6"/>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6"/>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4" name="Google Shape;10894;p86"/>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6"/>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6" name="Google Shape;10896;p86"/>
          <p:cNvGrpSpPr/>
          <p:nvPr/>
        </p:nvGrpSpPr>
        <p:grpSpPr>
          <a:xfrm>
            <a:off x="7958004" y="3159625"/>
            <a:ext cx="348513" cy="347599"/>
            <a:chOff x="6131900" y="2301825"/>
            <a:chExt cx="295375" cy="294600"/>
          </a:xfrm>
        </p:grpSpPr>
        <p:sp>
          <p:nvSpPr>
            <p:cNvPr id="10897" name="Google Shape;10897;p86"/>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6"/>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6"/>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6"/>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1" name="Google Shape;10901;p86"/>
          <p:cNvGrpSpPr/>
          <p:nvPr/>
        </p:nvGrpSpPr>
        <p:grpSpPr>
          <a:xfrm>
            <a:off x="5753997" y="1304166"/>
            <a:ext cx="351315" cy="349457"/>
            <a:chOff x="1412450" y="1954475"/>
            <a:chExt cx="297750" cy="296175"/>
          </a:xfrm>
        </p:grpSpPr>
        <p:sp>
          <p:nvSpPr>
            <p:cNvPr id="10902" name="Google Shape;10902;p86"/>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6"/>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4" name="Google Shape;10904;p86"/>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5" name="Google Shape;10905;p86"/>
          <p:cNvGrpSpPr/>
          <p:nvPr/>
        </p:nvGrpSpPr>
        <p:grpSpPr>
          <a:xfrm>
            <a:off x="5753997" y="2196694"/>
            <a:ext cx="351315" cy="351050"/>
            <a:chOff x="1413250" y="2680675"/>
            <a:chExt cx="297750" cy="297525"/>
          </a:xfrm>
        </p:grpSpPr>
        <p:sp>
          <p:nvSpPr>
            <p:cNvPr id="10906" name="Google Shape;10906;p86"/>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6"/>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6"/>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6"/>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0" name="Google Shape;10910;p86"/>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6"/>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6"/>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3" name="Google Shape;10913;p86"/>
          <p:cNvGrpSpPr/>
          <p:nvPr/>
        </p:nvGrpSpPr>
        <p:grpSpPr>
          <a:xfrm>
            <a:off x="6630407" y="2670311"/>
            <a:ext cx="350371" cy="348247"/>
            <a:chOff x="5045775" y="1946400"/>
            <a:chExt cx="296950" cy="295150"/>
          </a:xfrm>
        </p:grpSpPr>
        <p:sp>
          <p:nvSpPr>
            <p:cNvPr id="10914" name="Google Shape;10914;p86"/>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6"/>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86"/>
          <p:cNvGrpSpPr/>
          <p:nvPr/>
        </p:nvGrpSpPr>
        <p:grpSpPr>
          <a:xfrm>
            <a:off x="6629006" y="3179138"/>
            <a:ext cx="353174" cy="308573"/>
            <a:chOff x="5046550" y="2327025"/>
            <a:chExt cx="299325" cy="261525"/>
          </a:xfrm>
        </p:grpSpPr>
        <p:sp>
          <p:nvSpPr>
            <p:cNvPr id="10917" name="Google Shape;10917;p86"/>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6"/>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6"/>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0" name="Google Shape;10920;p86"/>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1" name="Google Shape;10921;p86"/>
          <p:cNvGrpSpPr/>
          <p:nvPr/>
        </p:nvGrpSpPr>
        <p:grpSpPr>
          <a:xfrm>
            <a:off x="7956604" y="3608476"/>
            <a:ext cx="351315" cy="348513"/>
            <a:chOff x="6167350" y="2672800"/>
            <a:chExt cx="297750" cy="295375"/>
          </a:xfrm>
        </p:grpSpPr>
        <p:sp>
          <p:nvSpPr>
            <p:cNvPr id="10922" name="Google Shape;10922;p86"/>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6"/>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6"/>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6"/>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6"/>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7" name="Google Shape;10927;p86"/>
          <p:cNvGrpSpPr/>
          <p:nvPr/>
        </p:nvGrpSpPr>
        <p:grpSpPr>
          <a:xfrm>
            <a:off x="6197601" y="1303709"/>
            <a:ext cx="347599" cy="350371"/>
            <a:chOff x="1777925" y="1953700"/>
            <a:chExt cx="294600" cy="296950"/>
          </a:xfrm>
        </p:grpSpPr>
        <p:sp>
          <p:nvSpPr>
            <p:cNvPr id="10928" name="Google Shape;10928;p86"/>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6"/>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6"/>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6"/>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86"/>
          <p:cNvGrpSpPr/>
          <p:nvPr/>
        </p:nvGrpSpPr>
        <p:grpSpPr>
          <a:xfrm>
            <a:off x="6213411" y="1756597"/>
            <a:ext cx="315977" cy="347599"/>
            <a:chOff x="1790525" y="2319150"/>
            <a:chExt cx="267800" cy="294600"/>
          </a:xfrm>
        </p:grpSpPr>
        <p:sp>
          <p:nvSpPr>
            <p:cNvPr id="10933" name="Google Shape;10933;p86"/>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6"/>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5" name="Google Shape;10935;p86"/>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6" name="Google Shape;10936;p86"/>
          <p:cNvGrpSpPr/>
          <p:nvPr/>
        </p:nvGrpSpPr>
        <p:grpSpPr>
          <a:xfrm>
            <a:off x="4866386" y="2670163"/>
            <a:ext cx="349457" cy="348542"/>
            <a:chOff x="3599700" y="1954475"/>
            <a:chExt cx="296175" cy="295400"/>
          </a:xfrm>
        </p:grpSpPr>
        <p:sp>
          <p:nvSpPr>
            <p:cNvPr id="10937" name="Google Shape;10937;p8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0" name="Google Shape;10940;p86"/>
          <p:cNvGrpSpPr/>
          <p:nvPr/>
        </p:nvGrpSpPr>
        <p:grpSpPr>
          <a:xfrm>
            <a:off x="4867316" y="3159626"/>
            <a:ext cx="347599" cy="347599"/>
            <a:chOff x="3601275" y="2319150"/>
            <a:chExt cx="294600" cy="294600"/>
          </a:xfrm>
        </p:grpSpPr>
        <p:sp>
          <p:nvSpPr>
            <p:cNvPr id="10941" name="Google Shape;10941;p86"/>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6"/>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3" name="Google Shape;10943;p86"/>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4" name="Google Shape;10944;p86"/>
          <p:cNvGrpSpPr/>
          <p:nvPr/>
        </p:nvGrpSpPr>
        <p:grpSpPr>
          <a:xfrm>
            <a:off x="7087019" y="2669721"/>
            <a:ext cx="328071" cy="349427"/>
            <a:chOff x="5421475" y="1945825"/>
            <a:chExt cx="278050" cy="296150"/>
          </a:xfrm>
        </p:grpSpPr>
        <p:sp>
          <p:nvSpPr>
            <p:cNvPr id="10945" name="Google Shape;10945;p86"/>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6"/>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6"/>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6"/>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6"/>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6"/>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6"/>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6"/>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3" name="Google Shape;10953;p86"/>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4" name="Google Shape;10954;p86"/>
          <p:cNvGrpSpPr/>
          <p:nvPr/>
        </p:nvGrpSpPr>
        <p:grpSpPr>
          <a:xfrm>
            <a:off x="7075869" y="3670273"/>
            <a:ext cx="350371" cy="224918"/>
            <a:chOff x="5411225" y="2726350"/>
            <a:chExt cx="296950" cy="190625"/>
          </a:xfrm>
        </p:grpSpPr>
        <p:sp>
          <p:nvSpPr>
            <p:cNvPr id="10955" name="Google Shape;10955;p86"/>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6"/>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7" name="Google Shape;10957;p86"/>
          <p:cNvGrpSpPr/>
          <p:nvPr/>
        </p:nvGrpSpPr>
        <p:grpSpPr>
          <a:xfrm>
            <a:off x="6185904" y="4059546"/>
            <a:ext cx="351286" cy="326390"/>
            <a:chOff x="6524150" y="1938725"/>
            <a:chExt cx="297725" cy="276625"/>
          </a:xfrm>
        </p:grpSpPr>
        <p:sp>
          <p:nvSpPr>
            <p:cNvPr id="10958" name="Google Shape;10958;p86"/>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6"/>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6"/>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6"/>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86"/>
          <p:cNvGrpSpPr/>
          <p:nvPr/>
        </p:nvGrpSpPr>
        <p:grpSpPr>
          <a:xfrm>
            <a:off x="6631047" y="1756007"/>
            <a:ext cx="363380" cy="348778"/>
            <a:chOff x="2140225" y="2318650"/>
            <a:chExt cx="307975" cy="295600"/>
          </a:xfrm>
        </p:grpSpPr>
        <p:sp>
          <p:nvSpPr>
            <p:cNvPr id="10963" name="Google Shape;10963;p86"/>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6"/>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5" name="Google Shape;10965;p86"/>
          <p:cNvGrpSpPr/>
          <p:nvPr/>
        </p:nvGrpSpPr>
        <p:grpSpPr>
          <a:xfrm>
            <a:off x="6636607" y="2197505"/>
            <a:ext cx="352259" cy="349427"/>
            <a:chOff x="2139425" y="2682250"/>
            <a:chExt cx="298550" cy="296150"/>
          </a:xfrm>
        </p:grpSpPr>
        <p:sp>
          <p:nvSpPr>
            <p:cNvPr id="10966" name="Google Shape;10966;p86"/>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6"/>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6"/>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6"/>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86"/>
          <p:cNvGrpSpPr/>
          <p:nvPr/>
        </p:nvGrpSpPr>
        <p:grpSpPr>
          <a:xfrm>
            <a:off x="5301219" y="2711991"/>
            <a:ext cx="350401" cy="264888"/>
            <a:chOff x="3962775" y="1990700"/>
            <a:chExt cx="296975" cy="224500"/>
          </a:xfrm>
        </p:grpSpPr>
        <p:sp>
          <p:nvSpPr>
            <p:cNvPr id="10971" name="Google Shape;10971;p86"/>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6"/>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6"/>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6"/>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5" name="Google Shape;10975;p86"/>
          <p:cNvGrpSpPr/>
          <p:nvPr/>
        </p:nvGrpSpPr>
        <p:grpSpPr>
          <a:xfrm>
            <a:off x="5301691" y="3158697"/>
            <a:ext cx="349457" cy="349457"/>
            <a:chOff x="3963575" y="2317575"/>
            <a:chExt cx="296175" cy="296175"/>
          </a:xfrm>
        </p:grpSpPr>
        <p:sp>
          <p:nvSpPr>
            <p:cNvPr id="10976" name="Google Shape;10976;p86"/>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6"/>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6"/>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6"/>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6"/>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6"/>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6"/>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6"/>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6"/>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6"/>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6"/>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6"/>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6"/>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6"/>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6"/>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6"/>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2" name="Google Shape;10992;p86"/>
          <p:cNvGrpSpPr/>
          <p:nvPr/>
        </p:nvGrpSpPr>
        <p:grpSpPr>
          <a:xfrm>
            <a:off x="5301691" y="3608476"/>
            <a:ext cx="349457" cy="348513"/>
            <a:chOff x="3962775" y="2683025"/>
            <a:chExt cx="296175" cy="295375"/>
          </a:xfrm>
        </p:grpSpPr>
        <p:sp>
          <p:nvSpPr>
            <p:cNvPr id="10993" name="Google Shape;10993;p86"/>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6"/>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6"/>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6" name="Google Shape;10996;p86"/>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7" name="Google Shape;10997;p86"/>
          <p:cNvGrpSpPr/>
          <p:nvPr/>
        </p:nvGrpSpPr>
        <p:grpSpPr>
          <a:xfrm>
            <a:off x="7516228" y="3159168"/>
            <a:ext cx="348513" cy="348513"/>
            <a:chOff x="5775900" y="2308125"/>
            <a:chExt cx="295375" cy="295375"/>
          </a:xfrm>
        </p:grpSpPr>
        <p:sp>
          <p:nvSpPr>
            <p:cNvPr id="10998" name="Google Shape;10998;p86"/>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6"/>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6"/>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6"/>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6"/>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86"/>
          <p:cNvGrpSpPr/>
          <p:nvPr/>
        </p:nvGrpSpPr>
        <p:grpSpPr>
          <a:xfrm>
            <a:off x="7537142" y="3608004"/>
            <a:ext cx="306686" cy="349457"/>
            <a:chOff x="5794025" y="2673575"/>
            <a:chExt cx="259925" cy="296175"/>
          </a:xfrm>
        </p:grpSpPr>
        <p:sp>
          <p:nvSpPr>
            <p:cNvPr id="11004" name="Google Shape;11004;p86"/>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6"/>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6" name="Google Shape;11006;p86"/>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010"/>
        <p:cNvGrpSpPr/>
        <p:nvPr/>
      </p:nvGrpSpPr>
      <p:grpSpPr>
        <a:xfrm>
          <a:off x="0" y="0"/>
          <a:ext cx="0" cy="0"/>
          <a:chOff x="0" y="0"/>
          <a:chExt cx="0" cy="0"/>
        </a:xfrm>
      </p:grpSpPr>
      <p:sp>
        <p:nvSpPr>
          <p:cNvPr id="11011" name="Google Shape;11011;p87"/>
          <p:cNvSpPr txBox="1">
            <a:spLocks noGrp="1"/>
          </p:cNvSpPr>
          <p:nvPr>
            <p:ph type="title" idx="4294967295"/>
          </p:nvPr>
        </p:nvSpPr>
        <p:spPr>
          <a:xfrm>
            <a:off x="849675" y="715988"/>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012" name="Google Shape;11012;p87"/>
          <p:cNvSpPr txBox="1">
            <a:spLocks noGrp="1"/>
          </p:cNvSpPr>
          <p:nvPr>
            <p:ph type="title" idx="4294967295"/>
          </p:nvPr>
        </p:nvSpPr>
        <p:spPr>
          <a:xfrm>
            <a:off x="4858400" y="715988"/>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013" name="Google Shape;11013;p87"/>
          <p:cNvGrpSpPr/>
          <p:nvPr/>
        </p:nvGrpSpPr>
        <p:grpSpPr>
          <a:xfrm>
            <a:off x="882957" y="1306638"/>
            <a:ext cx="292442" cy="355741"/>
            <a:chOff x="-35830350" y="1912725"/>
            <a:chExt cx="241050" cy="293225"/>
          </a:xfrm>
        </p:grpSpPr>
        <p:sp>
          <p:nvSpPr>
            <p:cNvPr id="11014" name="Google Shape;11014;p87"/>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7"/>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87"/>
          <p:cNvGrpSpPr/>
          <p:nvPr/>
        </p:nvGrpSpPr>
        <p:grpSpPr>
          <a:xfrm>
            <a:off x="851444" y="1766235"/>
            <a:ext cx="355468" cy="353587"/>
            <a:chOff x="-35854750" y="2272675"/>
            <a:chExt cx="293000" cy="291450"/>
          </a:xfrm>
        </p:grpSpPr>
        <p:sp>
          <p:nvSpPr>
            <p:cNvPr id="11017" name="Google Shape;11017;p87"/>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7"/>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7"/>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87"/>
          <p:cNvGrpSpPr/>
          <p:nvPr/>
        </p:nvGrpSpPr>
        <p:grpSpPr>
          <a:xfrm>
            <a:off x="850958" y="2220821"/>
            <a:ext cx="356438" cy="354558"/>
            <a:chOff x="-35853975" y="2631825"/>
            <a:chExt cx="293800" cy="292250"/>
          </a:xfrm>
        </p:grpSpPr>
        <p:sp>
          <p:nvSpPr>
            <p:cNvPr id="11021" name="Google Shape;11021;p87"/>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7"/>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7"/>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7"/>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7"/>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87"/>
          <p:cNvGrpSpPr/>
          <p:nvPr/>
        </p:nvGrpSpPr>
        <p:grpSpPr>
          <a:xfrm>
            <a:off x="3089562" y="1307714"/>
            <a:ext cx="353587" cy="353587"/>
            <a:chOff x="-34032200" y="1916675"/>
            <a:chExt cx="291450" cy="291450"/>
          </a:xfrm>
        </p:grpSpPr>
        <p:sp>
          <p:nvSpPr>
            <p:cNvPr id="11027" name="Google Shape;11027;p87"/>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7"/>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7"/>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7"/>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1" name="Google Shape;11031;p87"/>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2" name="Google Shape;11032;p87"/>
          <p:cNvGrpSpPr/>
          <p:nvPr/>
        </p:nvGrpSpPr>
        <p:grpSpPr>
          <a:xfrm>
            <a:off x="3089092" y="2220821"/>
            <a:ext cx="354527" cy="354558"/>
            <a:chOff x="-34032200" y="2634975"/>
            <a:chExt cx="292225" cy="292250"/>
          </a:xfrm>
        </p:grpSpPr>
        <p:sp>
          <p:nvSpPr>
            <p:cNvPr id="11033" name="Google Shape;11033;p87"/>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7"/>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7"/>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87"/>
          <p:cNvGrpSpPr/>
          <p:nvPr/>
        </p:nvGrpSpPr>
        <p:grpSpPr>
          <a:xfrm>
            <a:off x="1739487" y="2687069"/>
            <a:ext cx="358379" cy="354527"/>
            <a:chOff x="-32245875" y="1938725"/>
            <a:chExt cx="295400" cy="292225"/>
          </a:xfrm>
        </p:grpSpPr>
        <p:sp>
          <p:nvSpPr>
            <p:cNvPr id="11037" name="Google Shape;11037;p87"/>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7"/>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7"/>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0" name="Google Shape;11040;p87"/>
          <p:cNvGrpSpPr/>
          <p:nvPr/>
        </p:nvGrpSpPr>
        <p:grpSpPr>
          <a:xfrm>
            <a:off x="1736150" y="3156468"/>
            <a:ext cx="365052" cy="352162"/>
            <a:chOff x="-32243500" y="2299850"/>
            <a:chExt cx="300900" cy="290275"/>
          </a:xfrm>
        </p:grpSpPr>
        <p:sp>
          <p:nvSpPr>
            <p:cNvPr id="11041" name="Google Shape;11041;p87"/>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7"/>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3" name="Google Shape;11043;p87"/>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4" name="Google Shape;11044;p87"/>
          <p:cNvGrpSpPr/>
          <p:nvPr/>
        </p:nvGrpSpPr>
        <p:grpSpPr>
          <a:xfrm>
            <a:off x="1299432" y="1306759"/>
            <a:ext cx="354527" cy="355498"/>
            <a:chOff x="-35495600" y="1912725"/>
            <a:chExt cx="292225" cy="293025"/>
          </a:xfrm>
        </p:grpSpPr>
        <p:sp>
          <p:nvSpPr>
            <p:cNvPr id="11045" name="Google Shape;11045;p87"/>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7"/>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7"/>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8" name="Google Shape;11048;p87"/>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9" name="Google Shape;11049;p87"/>
          <p:cNvGrpSpPr/>
          <p:nvPr/>
        </p:nvGrpSpPr>
        <p:grpSpPr>
          <a:xfrm>
            <a:off x="1299432" y="2221307"/>
            <a:ext cx="354527" cy="353587"/>
            <a:chOff x="-35495600" y="2631825"/>
            <a:chExt cx="292225" cy="291450"/>
          </a:xfrm>
        </p:grpSpPr>
        <p:sp>
          <p:nvSpPr>
            <p:cNvPr id="11050" name="Google Shape;11050;p87"/>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7"/>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7"/>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7"/>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87"/>
          <p:cNvGrpSpPr/>
          <p:nvPr/>
        </p:nvGrpSpPr>
        <p:grpSpPr>
          <a:xfrm>
            <a:off x="3537081" y="1307714"/>
            <a:ext cx="353587" cy="353587"/>
            <a:chOff x="-33673825" y="1916675"/>
            <a:chExt cx="291450" cy="291450"/>
          </a:xfrm>
        </p:grpSpPr>
        <p:sp>
          <p:nvSpPr>
            <p:cNvPr id="11055" name="Google Shape;11055;p87"/>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7"/>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7"/>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7"/>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87"/>
          <p:cNvGrpSpPr/>
          <p:nvPr/>
        </p:nvGrpSpPr>
        <p:grpSpPr>
          <a:xfrm>
            <a:off x="3534700" y="1765295"/>
            <a:ext cx="358349" cy="355468"/>
            <a:chOff x="-33676975" y="2275050"/>
            <a:chExt cx="295375" cy="293000"/>
          </a:xfrm>
        </p:grpSpPr>
        <p:sp>
          <p:nvSpPr>
            <p:cNvPr id="11060" name="Google Shape;11060;p87"/>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7"/>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7"/>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3" name="Google Shape;11063;p87"/>
          <p:cNvGrpSpPr/>
          <p:nvPr/>
        </p:nvGrpSpPr>
        <p:grpSpPr>
          <a:xfrm>
            <a:off x="3537081" y="2220594"/>
            <a:ext cx="353587" cy="355013"/>
            <a:chOff x="-33673825" y="2634975"/>
            <a:chExt cx="291450" cy="292625"/>
          </a:xfrm>
        </p:grpSpPr>
        <p:sp>
          <p:nvSpPr>
            <p:cNvPr id="11064" name="Google Shape;11064;p87"/>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7"/>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87"/>
          <p:cNvGrpSpPr/>
          <p:nvPr/>
        </p:nvGrpSpPr>
        <p:grpSpPr>
          <a:xfrm>
            <a:off x="2205089" y="2687509"/>
            <a:ext cx="329687" cy="353648"/>
            <a:chOff x="-31874100" y="1939525"/>
            <a:chExt cx="271750" cy="291500"/>
          </a:xfrm>
        </p:grpSpPr>
        <p:sp>
          <p:nvSpPr>
            <p:cNvPr id="11067" name="Google Shape;11067;p87"/>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7"/>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9" name="Google Shape;11069;p87"/>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0" name="Google Shape;11070;p87"/>
          <p:cNvGrpSpPr/>
          <p:nvPr/>
        </p:nvGrpSpPr>
        <p:grpSpPr>
          <a:xfrm>
            <a:off x="2186451" y="3616531"/>
            <a:ext cx="366963" cy="352768"/>
            <a:chOff x="-31889075" y="2658950"/>
            <a:chExt cx="302475" cy="290775"/>
          </a:xfrm>
        </p:grpSpPr>
        <p:sp>
          <p:nvSpPr>
            <p:cNvPr id="11071" name="Google Shape;11071;p87"/>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7"/>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3" name="Google Shape;11073;p87"/>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4" name="Google Shape;11074;p87"/>
          <p:cNvGrpSpPr/>
          <p:nvPr/>
        </p:nvGrpSpPr>
        <p:grpSpPr>
          <a:xfrm>
            <a:off x="1747421" y="1306759"/>
            <a:ext cx="354527" cy="355498"/>
            <a:chOff x="-35136450" y="1912725"/>
            <a:chExt cx="292225" cy="293025"/>
          </a:xfrm>
        </p:grpSpPr>
        <p:sp>
          <p:nvSpPr>
            <p:cNvPr id="11075" name="Google Shape;11075;p87"/>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7"/>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7"/>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87"/>
          <p:cNvGrpSpPr/>
          <p:nvPr/>
        </p:nvGrpSpPr>
        <p:grpSpPr>
          <a:xfrm>
            <a:off x="1747891" y="1765978"/>
            <a:ext cx="353587" cy="354103"/>
            <a:chOff x="-35134875" y="2272675"/>
            <a:chExt cx="291450" cy="291875"/>
          </a:xfrm>
        </p:grpSpPr>
        <p:sp>
          <p:nvSpPr>
            <p:cNvPr id="11079" name="Google Shape;11079;p87"/>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7"/>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7"/>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7"/>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87"/>
          <p:cNvGrpSpPr/>
          <p:nvPr/>
        </p:nvGrpSpPr>
        <p:grpSpPr>
          <a:xfrm>
            <a:off x="1789458" y="2221307"/>
            <a:ext cx="270453" cy="353587"/>
            <a:chOff x="-35101800" y="2631050"/>
            <a:chExt cx="222925" cy="291450"/>
          </a:xfrm>
        </p:grpSpPr>
        <p:sp>
          <p:nvSpPr>
            <p:cNvPr id="11084" name="Google Shape;11084;p87"/>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7"/>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7"/>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7"/>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8" name="Google Shape;11088;p87"/>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9" name="Google Shape;11089;p87"/>
          <p:cNvGrpSpPr/>
          <p:nvPr/>
        </p:nvGrpSpPr>
        <p:grpSpPr>
          <a:xfrm>
            <a:off x="3977510" y="1765295"/>
            <a:ext cx="353587" cy="355468"/>
            <a:chOff x="-33314675" y="2275050"/>
            <a:chExt cx="291450" cy="293000"/>
          </a:xfrm>
        </p:grpSpPr>
        <p:sp>
          <p:nvSpPr>
            <p:cNvPr id="11090" name="Google Shape;11090;p87"/>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7"/>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7"/>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3" name="Google Shape;11093;p87"/>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4" name="Google Shape;11094;p87"/>
          <p:cNvGrpSpPr/>
          <p:nvPr/>
        </p:nvGrpSpPr>
        <p:grpSpPr>
          <a:xfrm>
            <a:off x="2639701" y="2687555"/>
            <a:ext cx="353587" cy="353557"/>
            <a:chOff x="-31523625" y="1939525"/>
            <a:chExt cx="291450" cy="291425"/>
          </a:xfrm>
        </p:grpSpPr>
        <p:sp>
          <p:nvSpPr>
            <p:cNvPr id="11095" name="Google Shape;11095;p87"/>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7"/>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7"/>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7"/>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7"/>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7"/>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7"/>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7"/>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7"/>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7"/>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7"/>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87"/>
          <p:cNvGrpSpPr/>
          <p:nvPr/>
        </p:nvGrpSpPr>
        <p:grpSpPr>
          <a:xfrm>
            <a:off x="2638746" y="3155755"/>
            <a:ext cx="355498" cy="353587"/>
            <a:chOff x="-31523625" y="2298675"/>
            <a:chExt cx="293025" cy="291450"/>
          </a:xfrm>
        </p:grpSpPr>
        <p:sp>
          <p:nvSpPr>
            <p:cNvPr id="11107" name="Google Shape;11107;p87"/>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7"/>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7"/>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0" name="Google Shape;11110;p87"/>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7"/>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2" name="Google Shape;11112;p87"/>
          <p:cNvGrpSpPr/>
          <p:nvPr/>
        </p:nvGrpSpPr>
        <p:grpSpPr>
          <a:xfrm>
            <a:off x="2205934" y="1307729"/>
            <a:ext cx="331598" cy="353557"/>
            <a:chOff x="-34767825" y="1914325"/>
            <a:chExt cx="273325" cy="291425"/>
          </a:xfrm>
        </p:grpSpPr>
        <p:sp>
          <p:nvSpPr>
            <p:cNvPr id="11113" name="Google Shape;11113;p87"/>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7"/>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7"/>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6" name="Google Shape;11116;p87"/>
          <p:cNvGrpSpPr/>
          <p:nvPr/>
        </p:nvGrpSpPr>
        <p:grpSpPr>
          <a:xfrm>
            <a:off x="2193513" y="1765280"/>
            <a:ext cx="356438" cy="355498"/>
            <a:chOff x="-34778075" y="2272675"/>
            <a:chExt cx="293800" cy="293025"/>
          </a:xfrm>
        </p:grpSpPr>
        <p:sp>
          <p:nvSpPr>
            <p:cNvPr id="11117" name="Google Shape;11117;p87"/>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7"/>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7"/>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87"/>
          <p:cNvGrpSpPr/>
          <p:nvPr/>
        </p:nvGrpSpPr>
        <p:grpSpPr>
          <a:xfrm>
            <a:off x="2194939" y="2221307"/>
            <a:ext cx="353587" cy="353587"/>
            <a:chOff x="-34776500" y="2631825"/>
            <a:chExt cx="291450" cy="291450"/>
          </a:xfrm>
        </p:grpSpPr>
        <p:sp>
          <p:nvSpPr>
            <p:cNvPr id="11121" name="Google Shape;11121;p87"/>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7"/>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7"/>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4" name="Google Shape;11124;p87"/>
          <p:cNvGrpSpPr/>
          <p:nvPr/>
        </p:nvGrpSpPr>
        <p:grpSpPr>
          <a:xfrm>
            <a:off x="853628" y="2685160"/>
            <a:ext cx="354527" cy="358349"/>
            <a:chOff x="-32956300" y="1915900"/>
            <a:chExt cx="292225" cy="295375"/>
          </a:xfrm>
        </p:grpSpPr>
        <p:sp>
          <p:nvSpPr>
            <p:cNvPr id="11125" name="Google Shape;11125;p87"/>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7"/>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7" name="Google Shape;11127;p87"/>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7"/>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9" name="Google Shape;11129;p87"/>
          <p:cNvGrpSpPr/>
          <p:nvPr/>
        </p:nvGrpSpPr>
        <p:grpSpPr>
          <a:xfrm>
            <a:off x="3081101" y="2687555"/>
            <a:ext cx="356438" cy="353557"/>
            <a:chOff x="-31166825" y="1939525"/>
            <a:chExt cx="293800" cy="291425"/>
          </a:xfrm>
        </p:grpSpPr>
        <p:sp>
          <p:nvSpPr>
            <p:cNvPr id="11130" name="Google Shape;11130;p87"/>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7"/>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7"/>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7"/>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7"/>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7"/>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7"/>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7"/>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7"/>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7"/>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7"/>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1" name="Google Shape;11141;p87"/>
          <p:cNvGrpSpPr/>
          <p:nvPr/>
        </p:nvGrpSpPr>
        <p:grpSpPr>
          <a:xfrm>
            <a:off x="3082057" y="3155482"/>
            <a:ext cx="354527" cy="354133"/>
            <a:chOff x="-31165250" y="2298675"/>
            <a:chExt cx="292225" cy="291900"/>
          </a:xfrm>
        </p:grpSpPr>
        <p:sp>
          <p:nvSpPr>
            <p:cNvPr id="11142" name="Google Shape;11142;p87"/>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7"/>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7"/>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87"/>
          <p:cNvGrpSpPr/>
          <p:nvPr/>
        </p:nvGrpSpPr>
        <p:grpSpPr>
          <a:xfrm>
            <a:off x="3082542" y="3616136"/>
            <a:ext cx="353557" cy="353557"/>
            <a:chOff x="-31164450" y="2657050"/>
            <a:chExt cx="291425" cy="291425"/>
          </a:xfrm>
        </p:grpSpPr>
        <p:sp>
          <p:nvSpPr>
            <p:cNvPr id="11146" name="Google Shape;11146;p87"/>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7"/>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7"/>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7"/>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0" name="Google Shape;11150;p87"/>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1" name="Google Shape;11151;p87"/>
          <p:cNvGrpSpPr/>
          <p:nvPr/>
        </p:nvGrpSpPr>
        <p:grpSpPr>
          <a:xfrm>
            <a:off x="2632987" y="1307366"/>
            <a:ext cx="358349" cy="354285"/>
            <a:chOff x="-34421275" y="1912725"/>
            <a:chExt cx="295375" cy="292025"/>
          </a:xfrm>
        </p:grpSpPr>
        <p:sp>
          <p:nvSpPr>
            <p:cNvPr id="11152" name="Google Shape;11152;p87"/>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7"/>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87"/>
          <p:cNvGrpSpPr/>
          <p:nvPr/>
        </p:nvGrpSpPr>
        <p:grpSpPr>
          <a:xfrm>
            <a:off x="2632032" y="1765280"/>
            <a:ext cx="360260" cy="355498"/>
            <a:chOff x="-34418125" y="2271100"/>
            <a:chExt cx="296950" cy="293025"/>
          </a:xfrm>
        </p:grpSpPr>
        <p:sp>
          <p:nvSpPr>
            <p:cNvPr id="11155" name="Google Shape;11155;p87"/>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7"/>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7"/>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7"/>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7"/>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87"/>
          <p:cNvGrpSpPr/>
          <p:nvPr/>
        </p:nvGrpSpPr>
        <p:grpSpPr>
          <a:xfrm>
            <a:off x="2632987" y="2221307"/>
            <a:ext cx="358349" cy="353587"/>
            <a:chOff x="-34421275" y="2631050"/>
            <a:chExt cx="295375" cy="291450"/>
          </a:xfrm>
        </p:grpSpPr>
        <p:sp>
          <p:nvSpPr>
            <p:cNvPr id="11161" name="Google Shape;11161;p87"/>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7"/>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7"/>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7"/>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5" name="Google Shape;11165;p87"/>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7"/>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7"/>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8" name="Google Shape;11168;p87"/>
          <p:cNvGrpSpPr/>
          <p:nvPr/>
        </p:nvGrpSpPr>
        <p:grpSpPr>
          <a:xfrm>
            <a:off x="3537620" y="2688025"/>
            <a:ext cx="353587" cy="352617"/>
            <a:chOff x="-30805300" y="1938725"/>
            <a:chExt cx="291450" cy="290650"/>
          </a:xfrm>
        </p:grpSpPr>
        <p:sp>
          <p:nvSpPr>
            <p:cNvPr id="11169" name="Google Shape;11169;p87"/>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7"/>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87"/>
          <p:cNvGrpSpPr/>
          <p:nvPr/>
        </p:nvGrpSpPr>
        <p:grpSpPr>
          <a:xfrm>
            <a:off x="3538105" y="3155952"/>
            <a:ext cx="352617" cy="353193"/>
            <a:chOff x="-30805300" y="2298675"/>
            <a:chExt cx="290650" cy="291125"/>
          </a:xfrm>
        </p:grpSpPr>
        <p:sp>
          <p:nvSpPr>
            <p:cNvPr id="11172" name="Google Shape;11172;p87"/>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7"/>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7"/>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7"/>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87"/>
          <p:cNvGrpSpPr/>
          <p:nvPr/>
        </p:nvGrpSpPr>
        <p:grpSpPr>
          <a:xfrm>
            <a:off x="3537635" y="3616136"/>
            <a:ext cx="353557" cy="353557"/>
            <a:chOff x="-30806075" y="2657050"/>
            <a:chExt cx="291425" cy="291425"/>
          </a:xfrm>
        </p:grpSpPr>
        <p:sp>
          <p:nvSpPr>
            <p:cNvPr id="11177" name="Google Shape;11177;p87"/>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7"/>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7"/>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87"/>
          <p:cNvGrpSpPr/>
          <p:nvPr/>
        </p:nvGrpSpPr>
        <p:grpSpPr>
          <a:xfrm>
            <a:off x="2639681" y="4073943"/>
            <a:ext cx="353557" cy="353557"/>
            <a:chOff x="-30064925" y="2332550"/>
            <a:chExt cx="291425" cy="291425"/>
          </a:xfrm>
        </p:grpSpPr>
        <p:sp>
          <p:nvSpPr>
            <p:cNvPr id="11181" name="Google Shape;11181;p87"/>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7"/>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7"/>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87"/>
          <p:cNvGrpSpPr/>
          <p:nvPr/>
        </p:nvGrpSpPr>
        <p:grpSpPr>
          <a:xfrm>
            <a:off x="3983068" y="2683443"/>
            <a:ext cx="348855" cy="347879"/>
            <a:chOff x="2821450" y="2957850"/>
            <a:chExt cx="259275" cy="258550"/>
          </a:xfrm>
        </p:grpSpPr>
        <p:sp>
          <p:nvSpPr>
            <p:cNvPr id="11185" name="Google Shape;11185;p87"/>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7"/>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7"/>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1188" name="Google Shape;11188;p87"/>
          <p:cNvGrpSpPr/>
          <p:nvPr/>
        </p:nvGrpSpPr>
        <p:grpSpPr>
          <a:xfrm>
            <a:off x="4858100" y="1304461"/>
            <a:ext cx="361090" cy="361090"/>
            <a:chOff x="-57970450" y="1903275"/>
            <a:chExt cx="318225" cy="318225"/>
          </a:xfrm>
        </p:grpSpPr>
        <p:sp>
          <p:nvSpPr>
            <p:cNvPr id="11189" name="Google Shape;11189;p87"/>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7"/>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7"/>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7"/>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87"/>
          <p:cNvGrpSpPr/>
          <p:nvPr/>
        </p:nvGrpSpPr>
        <p:grpSpPr>
          <a:xfrm>
            <a:off x="4880000" y="1780418"/>
            <a:ext cx="317290" cy="359303"/>
            <a:chOff x="-57950750" y="2296300"/>
            <a:chExt cx="279625" cy="316650"/>
          </a:xfrm>
        </p:grpSpPr>
        <p:sp>
          <p:nvSpPr>
            <p:cNvPr id="11194" name="Google Shape;11194;p8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87"/>
          <p:cNvGrpSpPr/>
          <p:nvPr/>
        </p:nvGrpSpPr>
        <p:grpSpPr>
          <a:xfrm>
            <a:off x="4858214" y="2232094"/>
            <a:ext cx="360863" cy="360211"/>
            <a:chOff x="-57969675" y="2687750"/>
            <a:chExt cx="318025" cy="317450"/>
          </a:xfrm>
        </p:grpSpPr>
        <p:sp>
          <p:nvSpPr>
            <p:cNvPr id="11199" name="Google Shape;11199;p87"/>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7"/>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7"/>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7"/>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3" name="Google Shape;11203;p87"/>
          <p:cNvGrpSpPr/>
          <p:nvPr/>
        </p:nvGrpSpPr>
        <p:grpSpPr>
          <a:xfrm>
            <a:off x="7067397" y="1304461"/>
            <a:ext cx="363785" cy="361090"/>
            <a:chOff x="-56012425" y="1903275"/>
            <a:chExt cx="320600" cy="318225"/>
          </a:xfrm>
        </p:grpSpPr>
        <p:sp>
          <p:nvSpPr>
            <p:cNvPr id="11204" name="Google Shape;11204;p87"/>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7"/>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6" name="Google Shape;11206;p87"/>
          <p:cNvGrpSpPr/>
          <p:nvPr/>
        </p:nvGrpSpPr>
        <p:grpSpPr>
          <a:xfrm>
            <a:off x="7068290" y="1778631"/>
            <a:ext cx="361998" cy="361998"/>
            <a:chOff x="-56010850" y="2294725"/>
            <a:chExt cx="319025" cy="319025"/>
          </a:xfrm>
        </p:grpSpPr>
        <p:sp>
          <p:nvSpPr>
            <p:cNvPr id="11207" name="Google Shape;11207;p87"/>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7"/>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7"/>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7"/>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87"/>
          <p:cNvGrpSpPr/>
          <p:nvPr/>
        </p:nvGrpSpPr>
        <p:grpSpPr>
          <a:xfrm>
            <a:off x="7068305" y="2231215"/>
            <a:ext cx="361969" cy="361090"/>
            <a:chOff x="-56010050" y="2686975"/>
            <a:chExt cx="319000" cy="318225"/>
          </a:xfrm>
        </p:grpSpPr>
        <p:sp>
          <p:nvSpPr>
            <p:cNvPr id="11212" name="Google Shape;11212;p87"/>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7"/>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7"/>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7"/>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87"/>
          <p:cNvGrpSpPr/>
          <p:nvPr/>
        </p:nvGrpSpPr>
        <p:grpSpPr>
          <a:xfrm>
            <a:off x="5753801" y="2684124"/>
            <a:ext cx="361998" cy="361090"/>
            <a:chOff x="-54081175" y="1903275"/>
            <a:chExt cx="319025" cy="318225"/>
          </a:xfrm>
        </p:grpSpPr>
        <p:sp>
          <p:nvSpPr>
            <p:cNvPr id="11217" name="Google Shape;11217;p87"/>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7"/>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87"/>
          <p:cNvGrpSpPr/>
          <p:nvPr/>
        </p:nvGrpSpPr>
        <p:grpSpPr>
          <a:xfrm>
            <a:off x="5776154" y="3137587"/>
            <a:ext cx="317290" cy="360211"/>
            <a:chOff x="-54063050" y="2296300"/>
            <a:chExt cx="279625" cy="317450"/>
          </a:xfrm>
        </p:grpSpPr>
        <p:sp>
          <p:nvSpPr>
            <p:cNvPr id="11220" name="Google Shape;11220;p87"/>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7"/>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7"/>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7"/>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87"/>
          <p:cNvGrpSpPr/>
          <p:nvPr/>
        </p:nvGrpSpPr>
        <p:grpSpPr>
          <a:xfrm>
            <a:off x="5776154" y="3601649"/>
            <a:ext cx="317290" cy="361033"/>
            <a:chOff x="-54061475" y="2685450"/>
            <a:chExt cx="279625" cy="318175"/>
          </a:xfrm>
        </p:grpSpPr>
        <p:sp>
          <p:nvSpPr>
            <p:cNvPr id="11225" name="Google Shape;11225;p87"/>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7"/>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7"/>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7"/>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9" name="Google Shape;11229;p87"/>
          <p:cNvGrpSpPr/>
          <p:nvPr/>
        </p:nvGrpSpPr>
        <p:grpSpPr>
          <a:xfrm>
            <a:off x="8029690" y="2693967"/>
            <a:ext cx="275278" cy="361969"/>
            <a:chOff x="-52074300" y="1911950"/>
            <a:chExt cx="242600" cy="319000"/>
          </a:xfrm>
        </p:grpSpPr>
        <p:sp>
          <p:nvSpPr>
            <p:cNvPr id="11230" name="Google Shape;11230;p8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4" name="Google Shape;11234;p87"/>
          <p:cNvGrpSpPr/>
          <p:nvPr/>
        </p:nvGrpSpPr>
        <p:grpSpPr>
          <a:xfrm>
            <a:off x="5287689" y="1305369"/>
            <a:ext cx="361998" cy="361090"/>
            <a:chOff x="-57578225" y="1904075"/>
            <a:chExt cx="319025" cy="318225"/>
          </a:xfrm>
        </p:grpSpPr>
        <p:sp>
          <p:nvSpPr>
            <p:cNvPr id="11235" name="Google Shape;11235;p87"/>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7"/>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7"/>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7"/>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87"/>
          <p:cNvGrpSpPr/>
          <p:nvPr/>
        </p:nvGrpSpPr>
        <p:grpSpPr>
          <a:xfrm>
            <a:off x="5310042" y="1778631"/>
            <a:ext cx="317290" cy="361090"/>
            <a:chOff x="-57558525" y="2294725"/>
            <a:chExt cx="279625" cy="318225"/>
          </a:xfrm>
        </p:grpSpPr>
        <p:sp>
          <p:nvSpPr>
            <p:cNvPr id="11240" name="Google Shape;11240;p87"/>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7"/>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7"/>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7"/>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7"/>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87"/>
          <p:cNvGrpSpPr/>
          <p:nvPr/>
        </p:nvGrpSpPr>
        <p:grpSpPr>
          <a:xfrm>
            <a:off x="5285901" y="2231215"/>
            <a:ext cx="365572" cy="361969"/>
            <a:chOff x="-57579800" y="2686975"/>
            <a:chExt cx="322175" cy="319000"/>
          </a:xfrm>
        </p:grpSpPr>
        <p:sp>
          <p:nvSpPr>
            <p:cNvPr id="11246" name="Google Shape;11246;p87"/>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7"/>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87"/>
          <p:cNvGrpSpPr/>
          <p:nvPr/>
        </p:nvGrpSpPr>
        <p:grpSpPr>
          <a:xfrm>
            <a:off x="7510682" y="1778631"/>
            <a:ext cx="367359" cy="361090"/>
            <a:chOff x="-55620975" y="2294725"/>
            <a:chExt cx="323750" cy="318225"/>
          </a:xfrm>
        </p:grpSpPr>
        <p:sp>
          <p:nvSpPr>
            <p:cNvPr id="11249" name="Google Shape;11249;p87"/>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7"/>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7"/>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7"/>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7"/>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7"/>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87"/>
          <p:cNvGrpSpPr/>
          <p:nvPr/>
        </p:nvGrpSpPr>
        <p:grpSpPr>
          <a:xfrm>
            <a:off x="7512923" y="2231130"/>
            <a:ext cx="362877" cy="361175"/>
            <a:chOff x="-55620175" y="2686900"/>
            <a:chExt cx="319800" cy="318300"/>
          </a:xfrm>
        </p:grpSpPr>
        <p:sp>
          <p:nvSpPr>
            <p:cNvPr id="11256" name="Google Shape;11256;p87"/>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7"/>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7"/>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7"/>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0" name="Google Shape;11260;p87"/>
          <p:cNvGrpSpPr/>
          <p:nvPr/>
        </p:nvGrpSpPr>
        <p:grpSpPr>
          <a:xfrm>
            <a:off x="6198887" y="2684124"/>
            <a:ext cx="361969" cy="361090"/>
            <a:chOff x="-53690500" y="1903275"/>
            <a:chExt cx="319000" cy="318225"/>
          </a:xfrm>
        </p:grpSpPr>
        <p:sp>
          <p:nvSpPr>
            <p:cNvPr id="11261" name="Google Shape;11261;p87"/>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7"/>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7"/>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7"/>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87"/>
          <p:cNvGrpSpPr/>
          <p:nvPr/>
        </p:nvGrpSpPr>
        <p:grpSpPr>
          <a:xfrm>
            <a:off x="6221226" y="3137587"/>
            <a:ext cx="317290" cy="359303"/>
            <a:chOff x="-53670800" y="2296300"/>
            <a:chExt cx="279625" cy="316650"/>
          </a:xfrm>
        </p:grpSpPr>
        <p:sp>
          <p:nvSpPr>
            <p:cNvPr id="11266" name="Google Shape;11266;p87"/>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7"/>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7"/>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7"/>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0" name="Google Shape;11270;p87"/>
          <p:cNvGrpSpPr/>
          <p:nvPr/>
        </p:nvGrpSpPr>
        <p:grpSpPr>
          <a:xfrm>
            <a:off x="6198887" y="3602925"/>
            <a:ext cx="361969" cy="361544"/>
            <a:chOff x="-53690500" y="2686575"/>
            <a:chExt cx="319000" cy="318625"/>
          </a:xfrm>
        </p:grpSpPr>
        <p:sp>
          <p:nvSpPr>
            <p:cNvPr id="11271" name="Google Shape;11271;p87"/>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7"/>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7"/>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7"/>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87"/>
          <p:cNvGrpSpPr/>
          <p:nvPr/>
        </p:nvGrpSpPr>
        <p:grpSpPr>
          <a:xfrm>
            <a:off x="8008669" y="3145785"/>
            <a:ext cx="317319" cy="360948"/>
            <a:chOff x="-52092425" y="2303525"/>
            <a:chExt cx="279650" cy="318100"/>
          </a:xfrm>
        </p:grpSpPr>
        <p:sp>
          <p:nvSpPr>
            <p:cNvPr id="11276" name="Google Shape;11276;p87"/>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7"/>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7"/>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7"/>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7"/>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87"/>
          <p:cNvGrpSpPr/>
          <p:nvPr/>
        </p:nvGrpSpPr>
        <p:grpSpPr>
          <a:xfrm>
            <a:off x="5727728" y="1306249"/>
            <a:ext cx="363756" cy="361090"/>
            <a:chOff x="-57189125" y="1904850"/>
            <a:chExt cx="320575" cy="318225"/>
          </a:xfrm>
        </p:grpSpPr>
        <p:sp>
          <p:nvSpPr>
            <p:cNvPr id="11282" name="Google Shape;11282;p87"/>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7"/>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7"/>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7"/>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7"/>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87"/>
          <p:cNvGrpSpPr/>
          <p:nvPr/>
        </p:nvGrpSpPr>
        <p:grpSpPr>
          <a:xfrm>
            <a:off x="5728621" y="1800985"/>
            <a:ext cx="361969" cy="316411"/>
            <a:chOff x="-57187550" y="2314425"/>
            <a:chExt cx="319000" cy="278850"/>
          </a:xfrm>
        </p:grpSpPr>
        <p:sp>
          <p:nvSpPr>
            <p:cNvPr id="11288" name="Google Shape;11288;p87"/>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7"/>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7"/>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7"/>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87"/>
          <p:cNvGrpSpPr/>
          <p:nvPr/>
        </p:nvGrpSpPr>
        <p:grpSpPr>
          <a:xfrm>
            <a:off x="5745585" y="2230534"/>
            <a:ext cx="328042" cy="361771"/>
            <a:chOff x="-57172600" y="2686375"/>
            <a:chExt cx="289100" cy="318825"/>
          </a:xfrm>
        </p:grpSpPr>
        <p:sp>
          <p:nvSpPr>
            <p:cNvPr id="11293" name="Google Shape;11293;p87"/>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7"/>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87"/>
          <p:cNvGrpSpPr/>
          <p:nvPr/>
        </p:nvGrpSpPr>
        <p:grpSpPr>
          <a:xfrm>
            <a:off x="7958434" y="1304461"/>
            <a:ext cx="361090" cy="359303"/>
            <a:chOff x="-55225575" y="1903275"/>
            <a:chExt cx="318225" cy="316650"/>
          </a:xfrm>
        </p:grpSpPr>
        <p:sp>
          <p:nvSpPr>
            <p:cNvPr id="11296" name="Google Shape;11296;p87"/>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7"/>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7"/>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7"/>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7"/>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1" name="Google Shape;11301;p87"/>
          <p:cNvGrpSpPr/>
          <p:nvPr/>
        </p:nvGrpSpPr>
        <p:grpSpPr>
          <a:xfrm>
            <a:off x="7969611" y="1780418"/>
            <a:ext cx="338736" cy="359303"/>
            <a:chOff x="-55217700" y="2296300"/>
            <a:chExt cx="298525" cy="316650"/>
          </a:xfrm>
        </p:grpSpPr>
        <p:sp>
          <p:nvSpPr>
            <p:cNvPr id="11302" name="Google Shape;11302;p87"/>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7"/>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7"/>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7"/>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87"/>
          <p:cNvGrpSpPr/>
          <p:nvPr/>
        </p:nvGrpSpPr>
        <p:grpSpPr>
          <a:xfrm>
            <a:off x="7957541" y="2233002"/>
            <a:ext cx="362877" cy="359303"/>
            <a:chOff x="-55229525" y="2688550"/>
            <a:chExt cx="319800" cy="316650"/>
          </a:xfrm>
        </p:grpSpPr>
        <p:sp>
          <p:nvSpPr>
            <p:cNvPr id="11307" name="Google Shape;11307;p87"/>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7"/>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7"/>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7"/>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1" name="Google Shape;11311;p87"/>
          <p:cNvGrpSpPr/>
          <p:nvPr/>
        </p:nvGrpSpPr>
        <p:grpSpPr>
          <a:xfrm>
            <a:off x="6653760" y="2684124"/>
            <a:ext cx="338765" cy="361090"/>
            <a:chOff x="-53288825" y="1903275"/>
            <a:chExt cx="298550" cy="318225"/>
          </a:xfrm>
        </p:grpSpPr>
        <p:sp>
          <p:nvSpPr>
            <p:cNvPr id="11312" name="Google Shape;11312;p87"/>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7"/>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7"/>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87"/>
          <p:cNvGrpSpPr/>
          <p:nvPr/>
        </p:nvGrpSpPr>
        <p:grpSpPr>
          <a:xfrm>
            <a:off x="6642143" y="3135800"/>
            <a:ext cx="361998" cy="361090"/>
            <a:chOff x="-53299850" y="2294725"/>
            <a:chExt cx="319025" cy="318225"/>
          </a:xfrm>
        </p:grpSpPr>
        <p:sp>
          <p:nvSpPr>
            <p:cNvPr id="11316" name="Google Shape;11316;p87"/>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7"/>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87"/>
          <p:cNvGrpSpPr/>
          <p:nvPr/>
        </p:nvGrpSpPr>
        <p:grpSpPr>
          <a:xfrm>
            <a:off x="6664936" y="3604259"/>
            <a:ext cx="316411" cy="360211"/>
            <a:chOff x="-53278575" y="2687750"/>
            <a:chExt cx="278850" cy="317450"/>
          </a:xfrm>
        </p:grpSpPr>
        <p:sp>
          <p:nvSpPr>
            <p:cNvPr id="11319" name="Google Shape;11319;p8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87"/>
          <p:cNvGrpSpPr/>
          <p:nvPr/>
        </p:nvGrpSpPr>
        <p:grpSpPr>
          <a:xfrm>
            <a:off x="7986330" y="3603947"/>
            <a:ext cx="361998" cy="362310"/>
            <a:chOff x="-52101875" y="2687475"/>
            <a:chExt cx="319025" cy="319300"/>
          </a:xfrm>
        </p:grpSpPr>
        <p:sp>
          <p:nvSpPr>
            <p:cNvPr id="11324" name="Google Shape;11324;p87"/>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7"/>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7"/>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7"/>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8" name="Google Shape;11328;p87"/>
          <p:cNvGrpSpPr/>
          <p:nvPr/>
        </p:nvGrpSpPr>
        <p:grpSpPr>
          <a:xfrm>
            <a:off x="6201079" y="1305369"/>
            <a:ext cx="317290" cy="361090"/>
            <a:chOff x="-56774050" y="1904075"/>
            <a:chExt cx="279625" cy="318225"/>
          </a:xfrm>
        </p:grpSpPr>
        <p:sp>
          <p:nvSpPr>
            <p:cNvPr id="11329" name="Google Shape;11329;p87"/>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7"/>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87"/>
          <p:cNvGrpSpPr/>
          <p:nvPr/>
        </p:nvGrpSpPr>
        <p:grpSpPr>
          <a:xfrm>
            <a:off x="6201079" y="1778631"/>
            <a:ext cx="317290" cy="361090"/>
            <a:chOff x="-56774850" y="2294725"/>
            <a:chExt cx="279625" cy="318225"/>
          </a:xfrm>
        </p:grpSpPr>
        <p:sp>
          <p:nvSpPr>
            <p:cNvPr id="11332" name="Google Shape;11332;p87"/>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7"/>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7"/>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87"/>
          <p:cNvGrpSpPr/>
          <p:nvPr/>
        </p:nvGrpSpPr>
        <p:grpSpPr>
          <a:xfrm>
            <a:off x="6222086" y="2231215"/>
            <a:ext cx="275278" cy="360182"/>
            <a:chOff x="-56756725" y="2686975"/>
            <a:chExt cx="242600" cy="317425"/>
          </a:xfrm>
        </p:grpSpPr>
        <p:sp>
          <p:nvSpPr>
            <p:cNvPr id="11336" name="Google Shape;11336;p87"/>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7"/>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7"/>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9" name="Google Shape;11339;p87"/>
          <p:cNvGrpSpPr/>
          <p:nvPr/>
        </p:nvGrpSpPr>
        <p:grpSpPr>
          <a:xfrm>
            <a:off x="4870518" y="2684124"/>
            <a:ext cx="337346" cy="361998"/>
            <a:chOff x="-54826975" y="1903275"/>
            <a:chExt cx="297300" cy="319025"/>
          </a:xfrm>
        </p:grpSpPr>
        <p:sp>
          <p:nvSpPr>
            <p:cNvPr id="11340" name="Google Shape;11340;p87"/>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7"/>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7"/>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3" name="Google Shape;11343;p87"/>
          <p:cNvGrpSpPr/>
          <p:nvPr/>
        </p:nvGrpSpPr>
        <p:grpSpPr>
          <a:xfrm>
            <a:off x="4858206" y="3137587"/>
            <a:ext cx="361969" cy="359274"/>
            <a:chOff x="-54836500" y="2296300"/>
            <a:chExt cx="319000" cy="316625"/>
          </a:xfrm>
        </p:grpSpPr>
        <p:sp>
          <p:nvSpPr>
            <p:cNvPr id="11344" name="Google Shape;11344;p87"/>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7"/>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7"/>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7"/>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87"/>
          <p:cNvGrpSpPr/>
          <p:nvPr/>
        </p:nvGrpSpPr>
        <p:grpSpPr>
          <a:xfrm>
            <a:off x="4879652" y="3604259"/>
            <a:ext cx="319078" cy="361090"/>
            <a:chOff x="-54817600" y="2687750"/>
            <a:chExt cx="281200" cy="318225"/>
          </a:xfrm>
        </p:grpSpPr>
        <p:sp>
          <p:nvSpPr>
            <p:cNvPr id="11349" name="Google Shape;11349;p87"/>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7"/>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7"/>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7"/>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87"/>
          <p:cNvGrpSpPr/>
          <p:nvPr/>
        </p:nvGrpSpPr>
        <p:grpSpPr>
          <a:xfrm>
            <a:off x="7110476" y="2684124"/>
            <a:ext cx="317290" cy="359303"/>
            <a:chOff x="-52887125" y="1903275"/>
            <a:chExt cx="279625" cy="316650"/>
          </a:xfrm>
        </p:grpSpPr>
        <p:sp>
          <p:nvSpPr>
            <p:cNvPr id="11354" name="Google Shape;11354;p87"/>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7"/>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87"/>
          <p:cNvGrpSpPr/>
          <p:nvPr/>
        </p:nvGrpSpPr>
        <p:grpSpPr>
          <a:xfrm>
            <a:off x="7089030" y="3134920"/>
            <a:ext cx="360182" cy="361969"/>
            <a:chOff x="-52906025" y="2293950"/>
            <a:chExt cx="317425" cy="319000"/>
          </a:xfrm>
        </p:grpSpPr>
        <p:sp>
          <p:nvSpPr>
            <p:cNvPr id="11357" name="Google Shape;11357;p8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0" name="Google Shape;11360;p87"/>
          <p:cNvGrpSpPr/>
          <p:nvPr/>
        </p:nvGrpSpPr>
        <p:grpSpPr>
          <a:xfrm>
            <a:off x="7110476" y="3603379"/>
            <a:ext cx="317290" cy="361090"/>
            <a:chOff x="-52887125" y="2686975"/>
            <a:chExt cx="279625" cy="318225"/>
          </a:xfrm>
        </p:grpSpPr>
        <p:sp>
          <p:nvSpPr>
            <p:cNvPr id="11361" name="Google Shape;11361;p87"/>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7"/>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7"/>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7"/>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87"/>
          <p:cNvGrpSpPr/>
          <p:nvPr/>
        </p:nvGrpSpPr>
        <p:grpSpPr>
          <a:xfrm>
            <a:off x="6220848" y="4062998"/>
            <a:ext cx="318170" cy="359303"/>
            <a:chOff x="-51722225" y="1915100"/>
            <a:chExt cx="280400" cy="316650"/>
          </a:xfrm>
        </p:grpSpPr>
        <p:sp>
          <p:nvSpPr>
            <p:cNvPr id="11366" name="Google Shape;11366;p87"/>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7"/>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7"/>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7"/>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0" name="Google Shape;11370;p87"/>
          <p:cNvGrpSpPr/>
          <p:nvPr/>
        </p:nvGrpSpPr>
        <p:grpSpPr>
          <a:xfrm>
            <a:off x="6616678" y="1303695"/>
            <a:ext cx="370905" cy="360976"/>
            <a:chOff x="-56407800" y="1902600"/>
            <a:chExt cx="326875" cy="318125"/>
          </a:xfrm>
        </p:grpSpPr>
        <p:sp>
          <p:nvSpPr>
            <p:cNvPr id="11371" name="Google Shape;11371;p87"/>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7"/>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7"/>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87"/>
          <p:cNvGrpSpPr/>
          <p:nvPr/>
        </p:nvGrpSpPr>
        <p:grpSpPr>
          <a:xfrm>
            <a:off x="6622479" y="1790262"/>
            <a:ext cx="359303" cy="338736"/>
            <a:chOff x="-56401500" y="2304975"/>
            <a:chExt cx="316650" cy="298525"/>
          </a:xfrm>
        </p:grpSpPr>
        <p:sp>
          <p:nvSpPr>
            <p:cNvPr id="11375" name="Google Shape;11375;p87"/>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7"/>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7"/>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7"/>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87"/>
          <p:cNvGrpSpPr/>
          <p:nvPr/>
        </p:nvGrpSpPr>
        <p:grpSpPr>
          <a:xfrm>
            <a:off x="5328863" y="2682337"/>
            <a:ext cx="319985" cy="361090"/>
            <a:chOff x="-54426150" y="1901700"/>
            <a:chExt cx="282000" cy="318225"/>
          </a:xfrm>
        </p:grpSpPr>
        <p:sp>
          <p:nvSpPr>
            <p:cNvPr id="11380" name="Google Shape;11380;p87"/>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7"/>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7"/>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7"/>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87"/>
          <p:cNvGrpSpPr/>
          <p:nvPr/>
        </p:nvGrpSpPr>
        <p:grpSpPr>
          <a:xfrm>
            <a:off x="5328863" y="3135800"/>
            <a:ext cx="319985" cy="361998"/>
            <a:chOff x="-54426150" y="2294725"/>
            <a:chExt cx="282000" cy="319025"/>
          </a:xfrm>
        </p:grpSpPr>
        <p:sp>
          <p:nvSpPr>
            <p:cNvPr id="11385" name="Google Shape;11385;p87"/>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7"/>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7"/>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7"/>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7"/>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0" name="Google Shape;11390;p87"/>
          <p:cNvGrpSpPr/>
          <p:nvPr/>
        </p:nvGrpSpPr>
        <p:grpSpPr>
          <a:xfrm>
            <a:off x="5327076" y="3603379"/>
            <a:ext cx="323560" cy="361969"/>
            <a:chOff x="-54427725" y="2686975"/>
            <a:chExt cx="285150" cy="319000"/>
          </a:xfrm>
        </p:grpSpPr>
        <p:sp>
          <p:nvSpPr>
            <p:cNvPr id="11391" name="Google Shape;11391;p87"/>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7"/>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7"/>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7"/>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7"/>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87"/>
          <p:cNvGrpSpPr/>
          <p:nvPr/>
        </p:nvGrpSpPr>
        <p:grpSpPr>
          <a:xfrm>
            <a:off x="7533634" y="2684351"/>
            <a:ext cx="359303" cy="359984"/>
            <a:chOff x="-52513800" y="1903475"/>
            <a:chExt cx="316650" cy="317250"/>
          </a:xfrm>
        </p:grpSpPr>
        <p:sp>
          <p:nvSpPr>
            <p:cNvPr id="11397" name="Google Shape;11397;p87"/>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7"/>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87"/>
          <p:cNvGrpSpPr/>
          <p:nvPr/>
        </p:nvGrpSpPr>
        <p:grpSpPr>
          <a:xfrm>
            <a:off x="7543464" y="3136708"/>
            <a:ext cx="339644" cy="360182"/>
            <a:chOff x="-52505925" y="2295525"/>
            <a:chExt cx="299325" cy="317425"/>
          </a:xfrm>
        </p:grpSpPr>
        <p:sp>
          <p:nvSpPr>
            <p:cNvPr id="11400" name="Google Shape;11400;p87"/>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7"/>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7"/>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7"/>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87"/>
          <p:cNvGrpSpPr/>
          <p:nvPr/>
        </p:nvGrpSpPr>
        <p:grpSpPr>
          <a:xfrm>
            <a:off x="7554641" y="3603379"/>
            <a:ext cx="317290" cy="361090"/>
            <a:chOff x="-52494100" y="2686975"/>
            <a:chExt cx="279625" cy="318225"/>
          </a:xfrm>
        </p:grpSpPr>
        <p:sp>
          <p:nvSpPr>
            <p:cNvPr id="11405" name="Google Shape;11405;p87"/>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7"/>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7"/>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7"/>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87"/>
          <p:cNvGrpSpPr/>
          <p:nvPr/>
        </p:nvGrpSpPr>
        <p:grpSpPr>
          <a:xfrm>
            <a:off x="6665412" y="4064322"/>
            <a:ext cx="315503" cy="361090"/>
            <a:chOff x="-51708850" y="2305750"/>
            <a:chExt cx="278050" cy="318225"/>
          </a:xfrm>
        </p:grpSpPr>
        <p:sp>
          <p:nvSpPr>
            <p:cNvPr id="11410" name="Google Shape;11410;p87"/>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7"/>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7"/>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87"/>
          <p:cNvGrpSpPr/>
          <p:nvPr/>
        </p:nvGrpSpPr>
        <p:grpSpPr>
          <a:xfrm>
            <a:off x="7536807" y="1306109"/>
            <a:ext cx="319089" cy="362073"/>
            <a:chOff x="1044400" y="2917425"/>
            <a:chExt cx="248125" cy="281550"/>
          </a:xfrm>
        </p:grpSpPr>
        <p:sp>
          <p:nvSpPr>
            <p:cNvPr id="11414" name="Google Shape;11414;p87"/>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7"/>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7"/>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7"/>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7"/>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1419" name="Google Shape;11419;p87"/>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1420" name="Google Shape;11420;p87"/>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1421" name="Google Shape;11421;p87"/>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7"/>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3" name="Google Shape;11423;p87"/>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427"/>
        <p:cNvGrpSpPr/>
        <p:nvPr/>
      </p:nvGrpSpPr>
      <p:grpSpPr>
        <a:xfrm>
          <a:off x="0" y="0"/>
          <a:ext cx="0" cy="0"/>
          <a:chOff x="0" y="0"/>
          <a:chExt cx="0" cy="0"/>
        </a:xfrm>
      </p:grpSpPr>
      <p:sp>
        <p:nvSpPr>
          <p:cNvPr id="11428" name="Google Shape;11428;p88"/>
          <p:cNvSpPr txBox="1">
            <a:spLocks noGrp="1"/>
          </p:cNvSpPr>
          <p:nvPr>
            <p:ph type="title" idx="4294967295"/>
          </p:nvPr>
        </p:nvSpPr>
        <p:spPr>
          <a:xfrm>
            <a:off x="849675" y="7152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29" name="Google Shape;11429;p88"/>
          <p:cNvSpPr txBox="1">
            <a:spLocks noGrp="1"/>
          </p:cNvSpPr>
          <p:nvPr>
            <p:ph type="title" idx="4294967295"/>
          </p:nvPr>
        </p:nvSpPr>
        <p:spPr>
          <a:xfrm>
            <a:off x="4858400" y="7152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430" name="Google Shape;11430;p88"/>
          <p:cNvGrpSpPr/>
          <p:nvPr/>
        </p:nvGrpSpPr>
        <p:grpSpPr>
          <a:xfrm>
            <a:off x="889109" y="1303003"/>
            <a:ext cx="278288" cy="357036"/>
            <a:chOff x="-50489600" y="1947400"/>
            <a:chExt cx="233150" cy="299125"/>
          </a:xfrm>
        </p:grpSpPr>
        <p:sp>
          <p:nvSpPr>
            <p:cNvPr id="11431" name="Google Shape;11431;p8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3" name="Google Shape;11433;p88"/>
          <p:cNvGrpSpPr/>
          <p:nvPr/>
        </p:nvGrpSpPr>
        <p:grpSpPr>
          <a:xfrm>
            <a:off x="849616" y="1757960"/>
            <a:ext cx="357274" cy="358199"/>
            <a:chOff x="-50523475" y="2316000"/>
            <a:chExt cx="299325" cy="300100"/>
          </a:xfrm>
        </p:grpSpPr>
        <p:sp>
          <p:nvSpPr>
            <p:cNvPr id="11434" name="Google Shape;11434;p8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88"/>
          <p:cNvGrpSpPr/>
          <p:nvPr/>
        </p:nvGrpSpPr>
        <p:grpSpPr>
          <a:xfrm>
            <a:off x="848213" y="2207269"/>
            <a:ext cx="360079" cy="357304"/>
            <a:chOff x="-50524250" y="2686150"/>
            <a:chExt cx="301675" cy="299350"/>
          </a:xfrm>
        </p:grpSpPr>
        <p:sp>
          <p:nvSpPr>
            <p:cNvPr id="11437" name="Google Shape;11437;p8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88"/>
          <p:cNvGrpSpPr/>
          <p:nvPr/>
        </p:nvGrpSpPr>
        <p:grpSpPr>
          <a:xfrm>
            <a:off x="3070976" y="1333082"/>
            <a:ext cx="358199" cy="359154"/>
            <a:chOff x="-48633950" y="1972600"/>
            <a:chExt cx="300100" cy="300900"/>
          </a:xfrm>
        </p:grpSpPr>
        <p:sp>
          <p:nvSpPr>
            <p:cNvPr id="11444" name="Google Shape;11444;p8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88"/>
          <p:cNvGrpSpPr/>
          <p:nvPr/>
        </p:nvGrpSpPr>
        <p:grpSpPr>
          <a:xfrm>
            <a:off x="3070499" y="1788993"/>
            <a:ext cx="359154" cy="361004"/>
            <a:chOff x="-48634750" y="2342000"/>
            <a:chExt cx="300900" cy="302450"/>
          </a:xfrm>
        </p:grpSpPr>
        <p:sp>
          <p:nvSpPr>
            <p:cNvPr id="11447" name="Google Shape;11447;p8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88"/>
          <p:cNvGrpSpPr/>
          <p:nvPr/>
        </p:nvGrpSpPr>
        <p:grpSpPr>
          <a:xfrm>
            <a:off x="3071439" y="2237377"/>
            <a:ext cx="357274" cy="357274"/>
            <a:chOff x="-48633175" y="2711375"/>
            <a:chExt cx="299325" cy="299325"/>
          </a:xfrm>
        </p:grpSpPr>
        <p:sp>
          <p:nvSpPr>
            <p:cNvPr id="11456" name="Google Shape;11456;p8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88"/>
          <p:cNvGrpSpPr/>
          <p:nvPr/>
        </p:nvGrpSpPr>
        <p:grpSpPr>
          <a:xfrm>
            <a:off x="1757928" y="2689329"/>
            <a:ext cx="314006" cy="358229"/>
            <a:chOff x="-46753100" y="1965500"/>
            <a:chExt cx="263075" cy="300125"/>
          </a:xfrm>
        </p:grpSpPr>
        <p:sp>
          <p:nvSpPr>
            <p:cNvPr id="11459" name="Google Shape;11459;p8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88"/>
          <p:cNvGrpSpPr/>
          <p:nvPr/>
        </p:nvGrpSpPr>
        <p:grpSpPr>
          <a:xfrm>
            <a:off x="1735354" y="3156542"/>
            <a:ext cx="359154" cy="315916"/>
            <a:chOff x="-46772025" y="2350650"/>
            <a:chExt cx="300900" cy="264675"/>
          </a:xfrm>
        </p:grpSpPr>
        <p:sp>
          <p:nvSpPr>
            <p:cNvPr id="11462" name="Google Shape;11462;p8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88"/>
          <p:cNvGrpSpPr/>
          <p:nvPr/>
        </p:nvGrpSpPr>
        <p:grpSpPr>
          <a:xfrm>
            <a:off x="1735354" y="3590820"/>
            <a:ext cx="359154" cy="359154"/>
            <a:chOff x="-46772025" y="2701925"/>
            <a:chExt cx="300900" cy="300900"/>
          </a:xfrm>
        </p:grpSpPr>
        <p:sp>
          <p:nvSpPr>
            <p:cNvPr id="11465" name="Google Shape;11465;p8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7" name="Google Shape;11467;p88"/>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8" name="Google Shape;11468;p88"/>
          <p:cNvGrpSpPr/>
          <p:nvPr/>
        </p:nvGrpSpPr>
        <p:grpSpPr>
          <a:xfrm>
            <a:off x="1293035" y="1303928"/>
            <a:ext cx="358199" cy="359154"/>
            <a:chOff x="-50154075" y="1948175"/>
            <a:chExt cx="300100" cy="300900"/>
          </a:xfrm>
        </p:grpSpPr>
        <p:sp>
          <p:nvSpPr>
            <p:cNvPr id="11469" name="Google Shape;11469;p8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88"/>
          <p:cNvGrpSpPr/>
          <p:nvPr/>
        </p:nvGrpSpPr>
        <p:grpSpPr>
          <a:xfrm>
            <a:off x="1293035" y="1758885"/>
            <a:ext cx="358199" cy="358229"/>
            <a:chOff x="-50154850" y="2316775"/>
            <a:chExt cx="300100" cy="300125"/>
          </a:xfrm>
        </p:grpSpPr>
        <p:sp>
          <p:nvSpPr>
            <p:cNvPr id="11472" name="Google Shape;11472;p8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88"/>
          <p:cNvGrpSpPr/>
          <p:nvPr/>
        </p:nvGrpSpPr>
        <p:grpSpPr>
          <a:xfrm>
            <a:off x="1288813" y="2205896"/>
            <a:ext cx="366644" cy="356558"/>
            <a:chOff x="-50158000" y="2685000"/>
            <a:chExt cx="307175" cy="298725"/>
          </a:xfrm>
        </p:grpSpPr>
        <p:sp>
          <p:nvSpPr>
            <p:cNvPr id="11475" name="Google Shape;11475;p8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88"/>
          <p:cNvGrpSpPr/>
          <p:nvPr/>
        </p:nvGrpSpPr>
        <p:grpSpPr>
          <a:xfrm>
            <a:off x="3521599" y="1334007"/>
            <a:ext cx="361004" cy="358229"/>
            <a:chOff x="-48266125" y="1973375"/>
            <a:chExt cx="302450" cy="300125"/>
          </a:xfrm>
        </p:grpSpPr>
        <p:sp>
          <p:nvSpPr>
            <p:cNvPr id="11478" name="Google Shape;11478;p8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4" name="Google Shape;11484;p88"/>
          <p:cNvGrpSpPr/>
          <p:nvPr/>
        </p:nvGrpSpPr>
        <p:grpSpPr>
          <a:xfrm>
            <a:off x="3548844" y="1789769"/>
            <a:ext cx="306516" cy="358349"/>
            <a:chOff x="-48237000" y="2342650"/>
            <a:chExt cx="256800" cy="300225"/>
          </a:xfrm>
        </p:grpSpPr>
        <p:sp>
          <p:nvSpPr>
            <p:cNvPr id="11485" name="Google Shape;11485;p8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88"/>
          <p:cNvGrpSpPr/>
          <p:nvPr/>
        </p:nvGrpSpPr>
        <p:grpSpPr>
          <a:xfrm>
            <a:off x="2180338" y="2690046"/>
            <a:ext cx="361034" cy="355633"/>
            <a:chOff x="-46404975" y="1966100"/>
            <a:chExt cx="302475" cy="297950"/>
          </a:xfrm>
        </p:grpSpPr>
        <p:sp>
          <p:nvSpPr>
            <p:cNvPr id="11489" name="Google Shape;11489;p8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3" name="Google Shape;11493;p88"/>
          <p:cNvGrpSpPr/>
          <p:nvPr/>
        </p:nvGrpSpPr>
        <p:grpSpPr>
          <a:xfrm>
            <a:off x="2181740" y="3135863"/>
            <a:ext cx="358229" cy="358199"/>
            <a:chOff x="-46401050" y="2333325"/>
            <a:chExt cx="300125" cy="300100"/>
          </a:xfrm>
        </p:grpSpPr>
        <p:sp>
          <p:nvSpPr>
            <p:cNvPr id="11494" name="Google Shape;11494;p8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8" name="Google Shape;11498;p88"/>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9" name="Google Shape;11499;p88"/>
          <p:cNvGrpSpPr/>
          <p:nvPr/>
        </p:nvGrpSpPr>
        <p:grpSpPr>
          <a:xfrm>
            <a:off x="3961830" y="3146218"/>
            <a:ext cx="359154" cy="359124"/>
            <a:chOff x="-44914800" y="2342000"/>
            <a:chExt cx="300900" cy="300875"/>
          </a:xfrm>
        </p:grpSpPr>
        <p:sp>
          <p:nvSpPr>
            <p:cNvPr id="11500" name="Google Shape;11500;p8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3" name="Google Shape;11503;p88"/>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4" name="Google Shape;11504;p88"/>
          <p:cNvGrpSpPr/>
          <p:nvPr/>
        </p:nvGrpSpPr>
        <p:grpSpPr>
          <a:xfrm>
            <a:off x="1735816" y="1758736"/>
            <a:ext cx="359154" cy="357424"/>
            <a:chOff x="-49786250" y="2316650"/>
            <a:chExt cx="300900" cy="299450"/>
          </a:xfrm>
        </p:grpSpPr>
        <p:sp>
          <p:nvSpPr>
            <p:cNvPr id="11505" name="Google Shape;11505;p8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2" name="Google Shape;11512;p88"/>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8"/>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4" name="Google Shape;11514;p88"/>
          <p:cNvGrpSpPr/>
          <p:nvPr/>
        </p:nvGrpSpPr>
        <p:grpSpPr>
          <a:xfrm>
            <a:off x="4033144" y="1788993"/>
            <a:ext cx="230365" cy="359124"/>
            <a:chOff x="-47842400" y="2342000"/>
            <a:chExt cx="193000" cy="300875"/>
          </a:xfrm>
        </p:grpSpPr>
        <p:sp>
          <p:nvSpPr>
            <p:cNvPr id="11515" name="Google Shape;11515;p8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8" name="Google Shape;11518;p88"/>
          <p:cNvGrpSpPr/>
          <p:nvPr/>
        </p:nvGrpSpPr>
        <p:grpSpPr>
          <a:xfrm>
            <a:off x="3969212" y="2236452"/>
            <a:ext cx="358229" cy="359154"/>
            <a:chOff x="-47896750" y="2710600"/>
            <a:chExt cx="300125" cy="300900"/>
          </a:xfrm>
        </p:grpSpPr>
        <p:sp>
          <p:nvSpPr>
            <p:cNvPr id="11519" name="Google Shape;11519;p8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3" name="Google Shape;11523;p88"/>
          <p:cNvGrpSpPr/>
          <p:nvPr/>
        </p:nvGrpSpPr>
        <p:grpSpPr>
          <a:xfrm>
            <a:off x="2624852" y="2710009"/>
            <a:ext cx="359154" cy="314991"/>
            <a:chOff x="-46033225" y="1982825"/>
            <a:chExt cx="300900" cy="263900"/>
          </a:xfrm>
        </p:grpSpPr>
        <p:sp>
          <p:nvSpPr>
            <p:cNvPr id="11524" name="Google Shape;11524;p8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88"/>
          <p:cNvGrpSpPr/>
          <p:nvPr/>
        </p:nvGrpSpPr>
        <p:grpSpPr>
          <a:xfrm>
            <a:off x="2621569" y="3137266"/>
            <a:ext cx="365719" cy="326151"/>
            <a:chOff x="-46034000" y="2334500"/>
            <a:chExt cx="306400" cy="273250"/>
          </a:xfrm>
        </p:grpSpPr>
        <p:sp>
          <p:nvSpPr>
            <p:cNvPr id="11528" name="Google Shape;11528;p8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88"/>
          <p:cNvGrpSpPr/>
          <p:nvPr/>
        </p:nvGrpSpPr>
        <p:grpSpPr>
          <a:xfrm>
            <a:off x="2667627" y="3591655"/>
            <a:ext cx="273603" cy="356439"/>
            <a:chOff x="-45998575" y="2702625"/>
            <a:chExt cx="229225" cy="298625"/>
          </a:xfrm>
        </p:grpSpPr>
        <p:sp>
          <p:nvSpPr>
            <p:cNvPr id="11532" name="Google Shape;11532;p8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9" name="Google Shape;11539;p88"/>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8"/>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1" name="Google Shape;11541;p88"/>
          <p:cNvGrpSpPr/>
          <p:nvPr/>
        </p:nvGrpSpPr>
        <p:grpSpPr>
          <a:xfrm>
            <a:off x="2203197" y="2205419"/>
            <a:ext cx="314961" cy="361034"/>
            <a:chOff x="-49398750" y="2684600"/>
            <a:chExt cx="263875" cy="302475"/>
          </a:xfrm>
        </p:grpSpPr>
        <p:sp>
          <p:nvSpPr>
            <p:cNvPr id="11542" name="Google Shape;11542;p8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5" name="Google Shape;11545;p88"/>
          <p:cNvGrpSpPr/>
          <p:nvPr/>
        </p:nvGrpSpPr>
        <p:grpSpPr>
          <a:xfrm>
            <a:off x="873121" y="2699684"/>
            <a:ext cx="314006" cy="359154"/>
            <a:chOff x="-47509225" y="1974175"/>
            <a:chExt cx="263075" cy="300900"/>
          </a:xfrm>
        </p:grpSpPr>
        <p:sp>
          <p:nvSpPr>
            <p:cNvPr id="11546" name="Google Shape;11546;p8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88"/>
          <p:cNvGrpSpPr/>
          <p:nvPr/>
        </p:nvGrpSpPr>
        <p:grpSpPr>
          <a:xfrm>
            <a:off x="849622" y="3146218"/>
            <a:ext cx="361004" cy="357961"/>
            <a:chOff x="-47529700" y="2342000"/>
            <a:chExt cx="302450" cy="299900"/>
          </a:xfrm>
        </p:grpSpPr>
        <p:sp>
          <p:nvSpPr>
            <p:cNvPr id="11552" name="Google Shape;11552;p8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88"/>
          <p:cNvGrpSpPr/>
          <p:nvPr/>
        </p:nvGrpSpPr>
        <p:grpSpPr>
          <a:xfrm>
            <a:off x="851025" y="3645367"/>
            <a:ext cx="358199" cy="272648"/>
            <a:chOff x="-47527350" y="2747625"/>
            <a:chExt cx="300100" cy="228425"/>
          </a:xfrm>
        </p:grpSpPr>
        <p:sp>
          <p:nvSpPr>
            <p:cNvPr id="11555" name="Google Shape;11555;p8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1" name="Google Shape;11561;p88"/>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2" name="Google Shape;11562;p88"/>
          <p:cNvGrpSpPr/>
          <p:nvPr/>
        </p:nvGrpSpPr>
        <p:grpSpPr>
          <a:xfrm>
            <a:off x="3073924" y="3158422"/>
            <a:ext cx="358229" cy="314961"/>
            <a:chOff x="-45664625" y="2352225"/>
            <a:chExt cx="300125" cy="263875"/>
          </a:xfrm>
        </p:grpSpPr>
        <p:sp>
          <p:nvSpPr>
            <p:cNvPr id="11563" name="Google Shape;11563;p8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0" name="Google Shape;11570;p88"/>
          <p:cNvGrpSpPr/>
          <p:nvPr/>
        </p:nvGrpSpPr>
        <p:grpSpPr>
          <a:xfrm>
            <a:off x="3073103" y="3592401"/>
            <a:ext cx="359870" cy="357573"/>
            <a:chOff x="-45665400" y="2703250"/>
            <a:chExt cx="301500" cy="299575"/>
          </a:xfrm>
        </p:grpSpPr>
        <p:sp>
          <p:nvSpPr>
            <p:cNvPr id="11571" name="Google Shape;11571;p8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88"/>
          <p:cNvGrpSpPr/>
          <p:nvPr/>
        </p:nvGrpSpPr>
        <p:grpSpPr>
          <a:xfrm>
            <a:off x="2174760" y="4033337"/>
            <a:ext cx="359154" cy="360109"/>
            <a:chOff x="-44528075" y="1982825"/>
            <a:chExt cx="300900" cy="301700"/>
          </a:xfrm>
        </p:grpSpPr>
        <p:sp>
          <p:nvSpPr>
            <p:cNvPr id="11576" name="Google Shape;11576;p8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3" name="Google Shape;11583;p88"/>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4" name="Google Shape;11584;p88"/>
          <p:cNvGrpSpPr/>
          <p:nvPr/>
        </p:nvGrpSpPr>
        <p:grpSpPr>
          <a:xfrm>
            <a:off x="2625923" y="1758885"/>
            <a:ext cx="358199" cy="358229"/>
            <a:chOff x="-49048250" y="2316775"/>
            <a:chExt cx="300100" cy="300125"/>
          </a:xfrm>
        </p:grpSpPr>
        <p:sp>
          <p:nvSpPr>
            <p:cNvPr id="11585" name="Google Shape;11585;p8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9" name="Google Shape;11589;p88"/>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0" name="Google Shape;11590;p88"/>
          <p:cNvGrpSpPr/>
          <p:nvPr/>
        </p:nvGrpSpPr>
        <p:grpSpPr>
          <a:xfrm>
            <a:off x="1290494" y="2699684"/>
            <a:ext cx="360109" cy="358199"/>
            <a:chOff x="-47160325" y="1974175"/>
            <a:chExt cx="301700" cy="300100"/>
          </a:xfrm>
        </p:grpSpPr>
        <p:sp>
          <p:nvSpPr>
            <p:cNvPr id="11591" name="Google Shape;11591;p8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88"/>
          <p:cNvGrpSpPr/>
          <p:nvPr/>
        </p:nvGrpSpPr>
        <p:grpSpPr>
          <a:xfrm>
            <a:off x="1290971" y="3146218"/>
            <a:ext cx="359154" cy="359124"/>
            <a:chOff x="-47159525" y="2342000"/>
            <a:chExt cx="300900" cy="300875"/>
          </a:xfrm>
        </p:grpSpPr>
        <p:sp>
          <p:nvSpPr>
            <p:cNvPr id="11594" name="Google Shape;11594;p8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88"/>
          <p:cNvGrpSpPr/>
          <p:nvPr/>
        </p:nvGrpSpPr>
        <p:grpSpPr>
          <a:xfrm>
            <a:off x="1291448" y="3603054"/>
            <a:ext cx="358199" cy="359154"/>
            <a:chOff x="-47157950" y="2712175"/>
            <a:chExt cx="300100" cy="300900"/>
          </a:xfrm>
        </p:grpSpPr>
        <p:sp>
          <p:nvSpPr>
            <p:cNvPr id="11600" name="Google Shape;11600;p8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7" name="Google Shape;11607;p88"/>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8" name="Google Shape;11608;p88"/>
          <p:cNvGrpSpPr/>
          <p:nvPr/>
        </p:nvGrpSpPr>
        <p:grpSpPr>
          <a:xfrm>
            <a:off x="3535175" y="3135863"/>
            <a:ext cx="315886" cy="358199"/>
            <a:chOff x="-45278675" y="2333325"/>
            <a:chExt cx="264650" cy="300100"/>
          </a:xfrm>
        </p:grpSpPr>
        <p:sp>
          <p:nvSpPr>
            <p:cNvPr id="11609" name="Google Shape;11609;p8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3" name="Google Shape;11613;p88"/>
          <p:cNvGrpSpPr/>
          <p:nvPr/>
        </p:nvGrpSpPr>
        <p:grpSpPr>
          <a:xfrm>
            <a:off x="3545500" y="3590820"/>
            <a:ext cx="295237" cy="358229"/>
            <a:chOff x="-45270025" y="2701925"/>
            <a:chExt cx="247350" cy="300125"/>
          </a:xfrm>
        </p:grpSpPr>
        <p:sp>
          <p:nvSpPr>
            <p:cNvPr id="11614" name="Google Shape;11614;p8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8" name="Google Shape;11618;p88"/>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9" name="Google Shape;11619;p88"/>
          <p:cNvGrpSpPr/>
          <p:nvPr/>
        </p:nvGrpSpPr>
        <p:grpSpPr>
          <a:xfrm>
            <a:off x="2209567" y="1743737"/>
            <a:ext cx="307444" cy="366556"/>
            <a:chOff x="2209567" y="1972337"/>
            <a:chExt cx="307444" cy="366556"/>
          </a:xfrm>
        </p:grpSpPr>
        <p:sp>
          <p:nvSpPr>
            <p:cNvPr id="11620" name="Google Shape;11620;p88"/>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8"/>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8"/>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3" name="Google Shape;11623;p88"/>
            <p:cNvGrpSpPr/>
            <p:nvPr/>
          </p:nvGrpSpPr>
          <p:grpSpPr>
            <a:xfrm>
              <a:off x="2209567" y="2078266"/>
              <a:ext cx="307444" cy="260626"/>
              <a:chOff x="1636184" y="2959225"/>
              <a:chExt cx="232666" cy="197250"/>
            </a:xfrm>
          </p:grpSpPr>
          <p:sp>
            <p:nvSpPr>
              <p:cNvPr id="11624" name="Google Shape;11624;p8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1627" name="Google Shape;11627;p8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grpSp>
        <p:nvGrpSpPr>
          <p:cNvPr id="11628" name="Google Shape;11628;p88"/>
          <p:cNvGrpSpPr/>
          <p:nvPr/>
        </p:nvGrpSpPr>
        <p:grpSpPr>
          <a:xfrm>
            <a:off x="3577265" y="2235011"/>
            <a:ext cx="258542" cy="365154"/>
            <a:chOff x="-47300587" y="123275"/>
            <a:chExt cx="190975" cy="269725"/>
          </a:xfrm>
        </p:grpSpPr>
        <p:sp>
          <p:nvSpPr>
            <p:cNvPr id="11629" name="Google Shape;11629;p8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88"/>
          <p:cNvGrpSpPr/>
          <p:nvPr/>
        </p:nvGrpSpPr>
        <p:grpSpPr>
          <a:xfrm>
            <a:off x="4870788" y="1304201"/>
            <a:ext cx="342328" cy="339793"/>
            <a:chOff x="-13966675" y="1639700"/>
            <a:chExt cx="354450" cy="351825"/>
          </a:xfrm>
        </p:grpSpPr>
        <p:sp>
          <p:nvSpPr>
            <p:cNvPr id="11635" name="Google Shape;11635;p88"/>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8"/>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8"/>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8"/>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8"/>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0" name="Google Shape;11640;p88"/>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8"/>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2" name="Google Shape;11642;p88"/>
          <p:cNvGrpSpPr/>
          <p:nvPr/>
        </p:nvGrpSpPr>
        <p:grpSpPr>
          <a:xfrm>
            <a:off x="6667277" y="1303887"/>
            <a:ext cx="340034" cy="340420"/>
            <a:chOff x="-12199250" y="1662675"/>
            <a:chExt cx="352075" cy="352475"/>
          </a:xfrm>
        </p:grpSpPr>
        <p:sp>
          <p:nvSpPr>
            <p:cNvPr id="11643" name="Google Shape;11643;p88"/>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8"/>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8"/>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6" name="Google Shape;11646;p88"/>
          <p:cNvGrpSpPr/>
          <p:nvPr/>
        </p:nvGrpSpPr>
        <p:grpSpPr>
          <a:xfrm>
            <a:off x="6666130" y="1710754"/>
            <a:ext cx="342328" cy="342328"/>
            <a:chOff x="-12199250" y="2096250"/>
            <a:chExt cx="354450" cy="354450"/>
          </a:xfrm>
        </p:grpSpPr>
        <p:sp>
          <p:nvSpPr>
            <p:cNvPr id="11647" name="Google Shape;11647;p88"/>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8"/>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9" name="Google Shape;11649;p88"/>
          <p:cNvGrpSpPr/>
          <p:nvPr/>
        </p:nvGrpSpPr>
        <p:grpSpPr>
          <a:xfrm>
            <a:off x="6667277" y="2119708"/>
            <a:ext cx="340034" cy="341579"/>
            <a:chOff x="-12199250" y="2530225"/>
            <a:chExt cx="352075" cy="353675"/>
          </a:xfrm>
        </p:grpSpPr>
        <p:sp>
          <p:nvSpPr>
            <p:cNvPr id="11650" name="Google Shape;11650;p88"/>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8"/>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8"/>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8"/>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4" name="Google Shape;11654;p88"/>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5" name="Google Shape;11655;p88"/>
          <p:cNvGrpSpPr/>
          <p:nvPr/>
        </p:nvGrpSpPr>
        <p:grpSpPr>
          <a:xfrm>
            <a:off x="4870788" y="2959488"/>
            <a:ext cx="342328" cy="339310"/>
            <a:chOff x="-10462550" y="2057650"/>
            <a:chExt cx="354450" cy="351325"/>
          </a:xfrm>
        </p:grpSpPr>
        <p:sp>
          <p:nvSpPr>
            <p:cNvPr id="11656" name="Google Shape;11656;p88"/>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8"/>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8" name="Google Shape;11658;p88"/>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9" name="Google Shape;11659;p88"/>
          <p:cNvGrpSpPr/>
          <p:nvPr/>
        </p:nvGrpSpPr>
        <p:grpSpPr>
          <a:xfrm>
            <a:off x="6649772" y="2551051"/>
            <a:ext cx="375044" cy="340541"/>
            <a:chOff x="-8692750" y="1622100"/>
            <a:chExt cx="388325" cy="352600"/>
          </a:xfrm>
        </p:grpSpPr>
        <p:sp>
          <p:nvSpPr>
            <p:cNvPr id="11660" name="Google Shape;11660;p88"/>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8"/>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2" name="Google Shape;11662;p88"/>
          <p:cNvGrpSpPr/>
          <p:nvPr/>
        </p:nvGrpSpPr>
        <p:grpSpPr>
          <a:xfrm>
            <a:off x="5304253" y="1303307"/>
            <a:ext cx="341555" cy="341579"/>
            <a:chOff x="-13529550" y="1639425"/>
            <a:chExt cx="353650" cy="353675"/>
          </a:xfrm>
        </p:grpSpPr>
        <p:sp>
          <p:nvSpPr>
            <p:cNvPr id="11663" name="Google Shape;11663;p88"/>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8"/>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8"/>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8"/>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8"/>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8"/>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8"/>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8"/>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88"/>
          <p:cNvGrpSpPr/>
          <p:nvPr/>
        </p:nvGrpSpPr>
        <p:grpSpPr>
          <a:xfrm>
            <a:off x="5303106" y="1711889"/>
            <a:ext cx="343849" cy="340058"/>
            <a:chOff x="-13531925" y="2075775"/>
            <a:chExt cx="356025" cy="352100"/>
          </a:xfrm>
        </p:grpSpPr>
        <p:sp>
          <p:nvSpPr>
            <p:cNvPr id="11672" name="Google Shape;11672;p88"/>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8"/>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4" name="Google Shape;11674;p88"/>
          <p:cNvGrpSpPr/>
          <p:nvPr/>
        </p:nvGrpSpPr>
        <p:grpSpPr>
          <a:xfrm>
            <a:off x="5304627" y="2120094"/>
            <a:ext cx="340807" cy="340807"/>
            <a:chOff x="-13528775" y="2507400"/>
            <a:chExt cx="352875" cy="352875"/>
          </a:xfrm>
        </p:grpSpPr>
        <p:sp>
          <p:nvSpPr>
            <p:cNvPr id="11675" name="Google Shape;11675;p88"/>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8"/>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8"/>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8" name="Google Shape;11678;p88"/>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8"/>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0" name="Google Shape;11680;p88"/>
          <p:cNvGrpSpPr/>
          <p:nvPr/>
        </p:nvGrpSpPr>
        <p:grpSpPr>
          <a:xfrm>
            <a:off x="7140133" y="2119708"/>
            <a:ext cx="308090" cy="341579"/>
            <a:chOff x="-11747150" y="2530225"/>
            <a:chExt cx="319000" cy="353675"/>
          </a:xfrm>
        </p:grpSpPr>
        <p:sp>
          <p:nvSpPr>
            <p:cNvPr id="11681" name="Google Shape;11681;p88"/>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8"/>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88"/>
          <p:cNvGrpSpPr/>
          <p:nvPr/>
        </p:nvGrpSpPr>
        <p:grpSpPr>
          <a:xfrm>
            <a:off x="5304627" y="2550919"/>
            <a:ext cx="340807" cy="340807"/>
            <a:chOff x="-10027775" y="1622900"/>
            <a:chExt cx="352875" cy="352875"/>
          </a:xfrm>
        </p:grpSpPr>
        <p:sp>
          <p:nvSpPr>
            <p:cNvPr id="11684" name="Google Shape;11684;p88"/>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8"/>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8"/>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8"/>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8"/>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8"/>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0" name="Google Shape;11690;p88"/>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1" name="Google Shape;11691;p88"/>
          <p:cNvGrpSpPr/>
          <p:nvPr/>
        </p:nvGrpSpPr>
        <p:grpSpPr>
          <a:xfrm>
            <a:off x="8031595" y="2576583"/>
            <a:ext cx="322553" cy="342328"/>
            <a:chOff x="-10019125" y="2490075"/>
            <a:chExt cx="333975" cy="354450"/>
          </a:xfrm>
        </p:grpSpPr>
        <p:sp>
          <p:nvSpPr>
            <p:cNvPr id="11692" name="Google Shape;11692;p88"/>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8"/>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8"/>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8"/>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6" name="Google Shape;11696;p88"/>
          <p:cNvGrpSpPr/>
          <p:nvPr/>
        </p:nvGrpSpPr>
        <p:grpSpPr>
          <a:xfrm>
            <a:off x="6661180" y="2957593"/>
            <a:ext cx="352227" cy="343100"/>
            <a:chOff x="-8684100" y="2032450"/>
            <a:chExt cx="364700" cy="355250"/>
          </a:xfrm>
        </p:grpSpPr>
        <p:sp>
          <p:nvSpPr>
            <p:cNvPr id="11697" name="Google Shape;11697;p88"/>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8"/>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8"/>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0" name="Google Shape;11700;p88"/>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1" name="Google Shape;11701;p88"/>
          <p:cNvGrpSpPr/>
          <p:nvPr/>
        </p:nvGrpSpPr>
        <p:grpSpPr>
          <a:xfrm>
            <a:off x="5752039" y="1711056"/>
            <a:ext cx="343849" cy="341724"/>
            <a:chOff x="-13095575" y="2073400"/>
            <a:chExt cx="356025" cy="353825"/>
          </a:xfrm>
        </p:grpSpPr>
        <p:sp>
          <p:nvSpPr>
            <p:cNvPr id="11702" name="Google Shape;11702;p88"/>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8"/>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8"/>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8"/>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8"/>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8"/>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8"/>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8"/>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0" name="Google Shape;11710;p88"/>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1" name="Google Shape;11711;p88"/>
          <p:cNvGrpSpPr/>
          <p:nvPr/>
        </p:nvGrpSpPr>
        <p:grpSpPr>
          <a:xfrm>
            <a:off x="7576787" y="1302885"/>
            <a:ext cx="343100" cy="342424"/>
            <a:chOff x="-11332875" y="1660700"/>
            <a:chExt cx="355250" cy="354550"/>
          </a:xfrm>
        </p:grpSpPr>
        <p:sp>
          <p:nvSpPr>
            <p:cNvPr id="11712" name="Google Shape;11712;p88"/>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8"/>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8"/>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8"/>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6" name="Google Shape;11716;p88"/>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8"/>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8" name="Google Shape;11718;p88"/>
          <p:cNvGrpSpPr/>
          <p:nvPr/>
        </p:nvGrpSpPr>
        <p:grpSpPr>
          <a:xfrm>
            <a:off x="5774096" y="2549397"/>
            <a:ext cx="299736" cy="343849"/>
            <a:chOff x="-9570950" y="1622100"/>
            <a:chExt cx="310350" cy="356025"/>
          </a:xfrm>
        </p:grpSpPr>
        <p:sp>
          <p:nvSpPr>
            <p:cNvPr id="11719" name="Google Shape;11719;p88"/>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8"/>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1" name="Google Shape;11721;p88"/>
          <p:cNvGrpSpPr/>
          <p:nvPr/>
        </p:nvGrpSpPr>
        <p:grpSpPr>
          <a:xfrm>
            <a:off x="5752800" y="2958353"/>
            <a:ext cx="342328" cy="341579"/>
            <a:chOff x="-9594575" y="2056875"/>
            <a:chExt cx="354450" cy="353675"/>
          </a:xfrm>
        </p:grpSpPr>
        <p:sp>
          <p:nvSpPr>
            <p:cNvPr id="11722" name="Google Shape;11722;p88"/>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8"/>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8"/>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5" name="Google Shape;11725;p88"/>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6" name="Google Shape;11726;p88"/>
          <p:cNvGrpSpPr/>
          <p:nvPr/>
        </p:nvGrpSpPr>
        <p:grpSpPr>
          <a:xfrm>
            <a:off x="6208482" y="1303693"/>
            <a:ext cx="342328" cy="340807"/>
            <a:chOff x="-12661600" y="1640225"/>
            <a:chExt cx="354450" cy="352875"/>
          </a:xfrm>
        </p:grpSpPr>
        <p:sp>
          <p:nvSpPr>
            <p:cNvPr id="11727" name="Google Shape;11727;p88"/>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8"/>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8"/>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88"/>
          <p:cNvGrpSpPr/>
          <p:nvPr/>
        </p:nvGrpSpPr>
        <p:grpSpPr>
          <a:xfrm>
            <a:off x="6208857" y="1732231"/>
            <a:ext cx="341579" cy="299374"/>
            <a:chOff x="-12660025" y="2096250"/>
            <a:chExt cx="353675" cy="309975"/>
          </a:xfrm>
        </p:grpSpPr>
        <p:sp>
          <p:nvSpPr>
            <p:cNvPr id="11731" name="Google Shape;11731;p88"/>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8"/>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8"/>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8"/>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8"/>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8"/>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7" name="Google Shape;11737;p88"/>
          <p:cNvGrpSpPr/>
          <p:nvPr/>
        </p:nvGrpSpPr>
        <p:grpSpPr>
          <a:xfrm>
            <a:off x="6207335" y="2119527"/>
            <a:ext cx="344622" cy="341941"/>
            <a:chOff x="-12663175" y="2506800"/>
            <a:chExt cx="356825" cy="354050"/>
          </a:xfrm>
        </p:grpSpPr>
        <p:sp>
          <p:nvSpPr>
            <p:cNvPr id="11738" name="Google Shape;11738;p88"/>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8"/>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8"/>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8"/>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88"/>
          <p:cNvGrpSpPr/>
          <p:nvPr/>
        </p:nvGrpSpPr>
        <p:grpSpPr>
          <a:xfrm>
            <a:off x="8022468" y="1303307"/>
            <a:ext cx="340807" cy="341579"/>
            <a:chOff x="-10896525" y="1663050"/>
            <a:chExt cx="352875" cy="353675"/>
          </a:xfrm>
        </p:grpSpPr>
        <p:sp>
          <p:nvSpPr>
            <p:cNvPr id="11743" name="Google Shape;11743;p88"/>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8"/>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5" name="Google Shape;11745;p88"/>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6" name="Google Shape;11746;p88"/>
          <p:cNvGrpSpPr/>
          <p:nvPr/>
        </p:nvGrpSpPr>
        <p:grpSpPr>
          <a:xfrm>
            <a:off x="8022082" y="2130742"/>
            <a:ext cx="341579" cy="319511"/>
            <a:chOff x="-10898100" y="2542050"/>
            <a:chExt cx="353675" cy="330825"/>
          </a:xfrm>
        </p:grpSpPr>
        <p:sp>
          <p:nvSpPr>
            <p:cNvPr id="11747" name="Google Shape;11747;p88"/>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8"/>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8"/>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8"/>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8"/>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8"/>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88"/>
          <p:cNvGrpSpPr/>
          <p:nvPr/>
        </p:nvGrpSpPr>
        <p:grpSpPr>
          <a:xfrm>
            <a:off x="6209617" y="2551607"/>
            <a:ext cx="340058" cy="339430"/>
            <a:chOff x="-9157450" y="1622750"/>
            <a:chExt cx="352100" cy="351450"/>
          </a:xfrm>
        </p:grpSpPr>
        <p:sp>
          <p:nvSpPr>
            <p:cNvPr id="11754" name="Google Shape;11754;p88"/>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8"/>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6" name="Google Shape;11756;p88"/>
          <p:cNvGrpSpPr/>
          <p:nvPr/>
        </p:nvGrpSpPr>
        <p:grpSpPr>
          <a:xfrm>
            <a:off x="6247658" y="2959874"/>
            <a:ext cx="263977" cy="338537"/>
            <a:chOff x="-9119650" y="2056875"/>
            <a:chExt cx="273325" cy="350525"/>
          </a:xfrm>
        </p:grpSpPr>
        <p:sp>
          <p:nvSpPr>
            <p:cNvPr id="11757" name="Google Shape;11757;p88"/>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8"/>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9" name="Google Shape;11759;p88"/>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8"/>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1" name="Google Shape;11761;p88"/>
          <p:cNvGrpSpPr/>
          <p:nvPr/>
        </p:nvGrpSpPr>
        <p:grpSpPr>
          <a:xfrm>
            <a:off x="7576790" y="2989279"/>
            <a:ext cx="343094" cy="341569"/>
            <a:chOff x="6001575" y="3119050"/>
            <a:chExt cx="315025" cy="313625"/>
          </a:xfrm>
        </p:grpSpPr>
        <p:sp>
          <p:nvSpPr>
            <p:cNvPr id="11762" name="Google Shape;11762;p88"/>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8"/>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767"/>
        <p:cNvGrpSpPr/>
        <p:nvPr/>
      </p:nvGrpSpPr>
      <p:grpSpPr>
        <a:xfrm>
          <a:off x="0" y="0"/>
          <a:ext cx="0" cy="0"/>
          <a:chOff x="0" y="0"/>
          <a:chExt cx="0" cy="0"/>
        </a:xfrm>
      </p:grpSpPr>
      <p:sp>
        <p:nvSpPr>
          <p:cNvPr id="11768" name="Google Shape;11768;p89"/>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9" name="Google Shape;11769;p89"/>
          <p:cNvGrpSpPr/>
          <p:nvPr/>
        </p:nvGrpSpPr>
        <p:grpSpPr>
          <a:xfrm>
            <a:off x="845233" y="2273195"/>
            <a:ext cx="476329" cy="476213"/>
            <a:chOff x="-21298675" y="2414425"/>
            <a:chExt cx="306400" cy="306325"/>
          </a:xfrm>
        </p:grpSpPr>
        <p:sp>
          <p:nvSpPr>
            <p:cNvPr id="11770" name="Google Shape;11770;p89"/>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9"/>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9"/>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89"/>
          <p:cNvGrpSpPr/>
          <p:nvPr/>
        </p:nvGrpSpPr>
        <p:grpSpPr>
          <a:xfrm>
            <a:off x="844611" y="2865128"/>
            <a:ext cx="477573" cy="445432"/>
            <a:chOff x="-21299475" y="2798025"/>
            <a:chExt cx="307200" cy="286525"/>
          </a:xfrm>
        </p:grpSpPr>
        <p:sp>
          <p:nvSpPr>
            <p:cNvPr id="11774" name="Google Shape;11774;p89"/>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9"/>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9"/>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9"/>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9"/>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9"/>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9"/>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9"/>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9"/>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9"/>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9"/>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9"/>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6" name="Google Shape;11786;p89"/>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9"/>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9"/>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9" name="Google Shape;11789;p89"/>
          <p:cNvGrpSpPr/>
          <p:nvPr/>
        </p:nvGrpSpPr>
        <p:grpSpPr>
          <a:xfrm>
            <a:off x="6713966" y="1688917"/>
            <a:ext cx="413912" cy="472676"/>
            <a:chOff x="-17545650" y="2051350"/>
            <a:chExt cx="266250" cy="304050"/>
          </a:xfrm>
        </p:grpSpPr>
        <p:sp>
          <p:nvSpPr>
            <p:cNvPr id="11790" name="Google Shape;11790;p89"/>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9"/>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9"/>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9"/>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4" name="Google Shape;11794;p89"/>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5" name="Google Shape;11795;p89"/>
          <p:cNvGrpSpPr/>
          <p:nvPr/>
        </p:nvGrpSpPr>
        <p:grpSpPr>
          <a:xfrm>
            <a:off x="6684584" y="2865574"/>
            <a:ext cx="472676" cy="444538"/>
            <a:chOff x="-17565350" y="2809825"/>
            <a:chExt cx="304050" cy="285950"/>
          </a:xfrm>
        </p:grpSpPr>
        <p:sp>
          <p:nvSpPr>
            <p:cNvPr id="11796" name="Google Shape;11796;p89"/>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9"/>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9"/>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9"/>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9"/>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1" name="Google Shape;11801;p89"/>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9"/>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9"/>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4" name="Google Shape;11804;p89"/>
          <p:cNvGrpSpPr/>
          <p:nvPr/>
        </p:nvGrpSpPr>
        <p:grpSpPr>
          <a:xfrm>
            <a:off x="1457493" y="2850904"/>
            <a:ext cx="416283" cy="473881"/>
            <a:chOff x="-20904875" y="2788575"/>
            <a:chExt cx="267775" cy="304825"/>
          </a:xfrm>
        </p:grpSpPr>
        <p:sp>
          <p:nvSpPr>
            <p:cNvPr id="11805" name="Google Shape;11805;p89"/>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9"/>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7" name="Google Shape;11807;p89"/>
          <p:cNvGrpSpPr/>
          <p:nvPr/>
        </p:nvGrpSpPr>
        <p:grpSpPr>
          <a:xfrm>
            <a:off x="4397908" y="2275564"/>
            <a:ext cx="360045" cy="471471"/>
            <a:chOff x="-19006700" y="2434925"/>
            <a:chExt cx="231600" cy="303275"/>
          </a:xfrm>
        </p:grpSpPr>
        <p:sp>
          <p:nvSpPr>
            <p:cNvPr id="11808" name="Google Shape;11808;p89"/>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9"/>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9"/>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9"/>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2" name="Google Shape;11812;p89"/>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9"/>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4" name="Google Shape;11814;p89"/>
          <p:cNvGrpSpPr/>
          <p:nvPr/>
        </p:nvGrpSpPr>
        <p:grpSpPr>
          <a:xfrm>
            <a:off x="7276507" y="2289051"/>
            <a:ext cx="473881" cy="444499"/>
            <a:chOff x="-17190425" y="2435725"/>
            <a:chExt cx="304825" cy="285925"/>
          </a:xfrm>
        </p:grpSpPr>
        <p:sp>
          <p:nvSpPr>
            <p:cNvPr id="11815" name="Google Shape;11815;p89"/>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9"/>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9"/>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8" name="Google Shape;11818;p89"/>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9" name="Google Shape;11819;p89"/>
          <p:cNvGrpSpPr/>
          <p:nvPr/>
        </p:nvGrpSpPr>
        <p:grpSpPr>
          <a:xfrm>
            <a:off x="4931233" y="3444650"/>
            <a:ext cx="476329" cy="475086"/>
            <a:chOff x="-15719925" y="2416825"/>
            <a:chExt cx="306400" cy="305600"/>
          </a:xfrm>
        </p:grpSpPr>
        <p:sp>
          <p:nvSpPr>
            <p:cNvPr id="11820" name="Google Shape;11820;p89"/>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9"/>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9"/>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3" name="Google Shape;11823;p89"/>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9"/>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5" name="Google Shape;11825;p89"/>
          <p:cNvGrpSpPr/>
          <p:nvPr/>
        </p:nvGrpSpPr>
        <p:grpSpPr>
          <a:xfrm>
            <a:off x="2017527" y="2851506"/>
            <a:ext cx="479983" cy="472676"/>
            <a:chOff x="-20550425" y="2789350"/>
            <a:chExt cx="308750" cy="304050"/>
          </a:xfrm>
        </p:grpSpPr>
        <p:sp>
          <p:nvSpPr>
            <p:cNvPr id="11826" name="Google Shape;11826;p89"/>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9"/>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8" name="Google Shape;11828;p89"/>
          <p:cNvGrpSpPr/>
          <p:nvPr/>
        </p:nvGrpSpPr>
        <p:grpSpPr>
          <a:xfrm>
            <a:off x="4932894" y="1688158"/>
            <a:ext cx="473920" cy="474192"/>
            <a:chOff x="-18666450" y="2059825"/>
            <a:chExt cx="304850" cy="305025"/>
          </a:xfrm>
        </p:grpSpPr>
        <p:sp>
          <p:nvSpPr>
            <p:cNvPr id="11829" name="Google Shape;11829;p89"/>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9"/>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89"/>
          <p:cNvGrpSpPr/>
          <p:nvPr/>
        </p:nvGrpSpPr>
        <p:grpSpPr>
          <a:xfrm>
            <a:off x="4932292" y="2275584"/>
            <a:ext cx="475125" cy="471432"/>
            <a:chOff x="-18668025" y="2435725"/>
            <a:chExt cx="305625" cy="303250"/>
          </a:xfrm>
        </p:grpSpPr>
        <p:sp>
          <p:nvSpPr>
            <p:cNvPr id="11832" name="Google Shape;11832;p89"/>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9"/>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89"/>
          <p:cNvGrpSpPr/>
          <p:nvPr/>
        </p:nvGrpSpPr>
        <p:grpSpPr>
          <a:xfrm>
            <a:off x="4931689" y="2850902"/>
            <a:ext cx="476329" cy="473881"/>
            <a:chOff x="-18668800" y="2807475"/>
            <a:chExt cx="306400" cy="304825"/>
          </a:xfrm>
        </p:grpSpPr>
        <p:sp>
          <p:nvSpPr>
            <p:cNvPr id="11835" name="Google Shape;11835;p89"/>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9"/>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9"/>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9"/>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9"/>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9"/>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9"/>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9"/>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9"/>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4" name="Google Shape;11844;p89"/>
          <p:cNvGrpSpPr/>
          <p:nvPr/>
        </p:nvGrpSpPr>
        <p:grpSpPr>
          <a:xfrm>
            <a:off x="7885658" y="1687693"/>
            <a:ext cx="416361" cy="475125"/>
            <a:chOff x="-16798200" y="2050575"/>
            <a:chExt cx="267825" cy="305625"/>
          </a:xfrm>
        </p:grpSpPr>
        <p:sp>
          <p:nvSpPr>
            <p:cNvPr id="11845" name="Google Shape;11845;p89"/>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9"/>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9"/>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8" name="Google Shape;11848;p89"/>
          <p:cNvGrpSpPr/>
          <p:nvPr/>
        </p:nvGrpSpPr>
        <p:grpSpPr>
          <a:xfrm>
            <a:off x="7856276" y="2852127"/>
            <a:ext cx="475125" cy="471432"/>
            <a:chOff x="-16817100" y="2801175"/>
            <a:chExt cx="305625" cy="303250"/>
          </a:xfrm>
        </p:grpSpPr>
        <p:sp>
          <p:nvSpPr>
            <p:cNvPr id="11849" name="Google Shape;11849;p89"/>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9"/>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9"/>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9"/>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9"/>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9"/>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9"/>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9"/>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7" name="Google Shape;11857;p89"/>
          <p:cNvGrpSpPr/>
          <p:nvPr/>
        </p:nvGrpSpPr>
        <p:grpSpPr>
          <a:xfrm>
            <a:off x="7263396" y="3444614"/>
            <a:ext cx="476329" cy="475125"/>
            <a:chOff x="-15717575" y="2786200"/>
            <a:chExt cx="306400" cy="305625"/>
          </a:xfrm>
        </p:grpSpPr>
        <p:sp>
          <p:nvSpPr>
            <p:cNvPr id="11858" name="Google Shape;11858;p89"/>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9"/>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9"/>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9"/>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9"/>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9"/>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9"/>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5" name="Google Shape;11865;p89"/>
          <p:cNvGrpSpPr/>
          <p:nvPr/>
        </p:nvGrpSpPr>
        <p:grpSpPr>
          <a:xfrm>
            <a:off x="2600969" y="1688296"/>
            <a:ext cx="475125" cy="473920"/>
            <a:chOff x="-20173175" y="2038750"/>
            <a:chExt cx="305625" cy="304850"/>
          </a:xfrm>
        </p:grpSpPr>
        <p:sp>
          <p:nvSpPr>
            <p:cNvPr id="11866" name="Google Shape;11866;p89"/>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9"/>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8" name="Google Shape;11868;p89"/>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9" name="Google Shape;11869;p89"/>
          <p:cNvGrpSpPr/>
          <p:nvPr/>
        </p:nvGrpSpPr>
        <p:grpSpPr>
          <a:xfrm>
            <a:off x="2602193" y="2850282"/>
            <a:ext cx="472676" cy="475125"/>
            <a:chOff x="-20173175" y="2787775"/>
            <a:chExt cx="304050" cy="305625"/>
          </a:xfrm>
        </p:grpSpPr>
        <p:sp>
          <p:nvSpPr>
            <p:cNvPr id="11870" name="Google Shape;11870;p89"/>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9"/>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9"/>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9"/>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9"/>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9"/>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9"/>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89"/>
          <p:cNvGrpSpPr/>
          <p:nvPr/>
        </p:nvGrpSpPr>
        <p:grpSpPr>
          <a:xfrm>
            <a:off x="5527177" y="2275564"/>
            <a:ext cx="473881" cy="471471"/>
            <a:chOff x="-18294675" y="2434925"/>
            <a:chExt cx="304825" cy="303275"/>
          </a:xfrm>
        </p:grpSpPr>
        <p:sp>
          <p:nvSpPr>
            <p:cNvPr id="11878" name="Google Shape;11878;p89"/>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9"/>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9"/>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1" name="Google Shape;11881;p89"/>
          <p:cNvGrpSpPr/>
          <p:nvPr/>
        </p:nvGrpSpPr>
        <p:grpSpPr>
          <a:xfrm>
            <a:off x="5583492" y="2852107"/>
            <a:ext cx="361250" cy="471471"/>
            <a:chOff x="-18258450" y="2809825"/>
            <a:chExt cx="232375" cy="303275"/>
          </a:xfrm>
        </p:grpSpPr>
        <p:sp>
          <p:nvSpPr>
            <p:cNvPr id="11882" name="Google Shape;11882;p89"/>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9"/>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9"/>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5" name="Google Shape;11885;p89"/>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6" name="Google Shape;11886;p89"/>
          <p:cNvGrpSpPr/>
          <p:nvPr/>
        </p:nvGrpSpPr>
        <p:grpSpPr>
          <a:xfrm>
            <a:off x="3793692" y="3445233"/>
            <a:ext cx="415117" cy="473920"/>
            <a:chOff x="-16422500" y="2425450"/>
            <a:chExt cx="267025" cy="304850"/>
          </a:xfrm>
        </p:grpSpPr>
        <p:sp>
          <p:nvSpPr>
            <p:cNvPr id="11887" name="Google Shape;11887;p89"/>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9"/>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9"/>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0" name="Google Shape;11890;p89"/>
          <p:cNvGrpSpPr/>
          <p:nvPr/>
        </p:nvGrpSpPr>
        <p:grpSpPr>
          <a:xfrm>
            <a:off x="6096453" y="3445838"/>
            <a:ext cx="473920" cy="472676"/>
            <a:chOff x="-16442200" y="2801175"/>
            <a:chExt cx="304850" cy="304050"/>
          </a:xfrm>
        </p:grpSpPr>
        <p:sp>
          <p:nvSpPr>
            <p:cNvPr id="11891" name="Google Shape;11891;p89"/>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9"/>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9"/>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4" name="Google Shape;11894;p89"/>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9"/>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6" name="Google Shape;11896;p89"/>
          <p:cNvGrpSpPr/>
          <p:nvPr/>
        </p:nvGrpSpPr>
        <p:grpSpPr>
          <a:xfrm>
            <a:off x="3172167" y="2276343"/>
            <a:ext cx="481265" cy="469917"/>
            <a:chOff x="-19802200" y="2416025"/>
            <a:chExt cx="309575" cy="302275"/>
          </a:xfrm>
        </p:grpSpPr>
        <p:sp>
          <p:nvSpPr>
            <p:cNvPr id="11897" name="Google Shape;11897;p89"/>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9"/>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9"/>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9"/>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9"/>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2" name="Google Shape;11902;p89"/>
          <p:cNvGrpSpPr/>
          <p:nvPr/>
        </p:nvGrpSpPr>
        <p:grpSpPr>
          <a:xfrm>
            <a:off x="3175238" y="2851506"/>
            <a:ext cx="475125" cy="472676"/>
            <a:chOff x="-19801400" y="2788575"/>
            <a:chExt cx="305625" cy="304050"/>
          </a:xfrm>
        </p:grpSpPr>
        <p:sp>
          <p:nvSpPr>
            <p:cNvPr id="11903" name="Google Shape;11903;p89"/>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9"/>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9"/>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9"/>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9"/>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9"/>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89"/>
          <p:cNvGrpSpPr/>
          <p:nvPr/>
        </p:nvGrpSpPr>
        <p:grpSpPr>
          <a:xfrm>
            <a:off x="6130314" y="1688916"/>
            <a:ext cx="422463" cy="472676"/>
            <a:chOff x="-17903225" y="2060800"/>
            <a:chExt cx="271750" cy="304050"/>
          </a:xfrm>
        </p:grpSpPr>
        <p:sp>
          <p:nvSpPr>
            <p:cNvPr id="11910" name="Google Shape;11910;p89"/>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9"/>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9"/>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3" name="Google Shape;11913;p89"/>
          <p:cNvGrpSpPr/>
          <p:nvPr/>
        </p:nvGrpSpPr>
        <p:grpSpPr>
          <a:xfrm>
            <a:off x="6104605" y="2274962"/>
            <a:ext cx="473881" cy="472676"/>
            <a:chOff x="-17918975" y="2435725"/>
            <a:chExt cx="304825" cy="304050"/>
          </a:xfrm>
        </p:grpSpPr>
        <p:sp>
          <p:nvSpPr>
            <p:cNvPr id="11914" name="Google Shape;11914;p89"/>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9"/>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6" name="Google Shape;11916;p89"/>
          <p:cNvGrpSpPr/>
          <p:nvPr/>
        </p:nvGrpSpPr>
        <p:grpSpPr>
          <a:xfrm>
            <a:off x="6133365" y="2852729"/>
            <a:ext cx="416361" cy="470228"/>
            <a:chOff x="-17899300" y="2810625"/>
            <a:chExt cx="267825" cy="302475"/>
          </a:xfrm>
        </p:grpSpPr>
        <p:sp>
          <p:nvSpPr>
            <p:cNvPr id="11917" name="Google Shape;11917;p89"/>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9"/>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9"/>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1920;p89"/>
          <p:cNvGrpSpPr/>
          <p:nvPr/>
        </p:nvGrpSpPr>
        <p:grpSpPr>
          <a:xfrm>
            <a:off x="2039218" y="3461166"/>
            <a:ext cx="472676" cy="442089"/>
            <a:chOff x="-16066500" y="2060800"/>
            <a:chExt cx="304050" cy="284375"/>
          </a:xfrm>
        </p:grpSpPr>
        <p:sp>
          <p:nvSpPr>
            <p:cNvPr id="11921" name="Google Shape;11921;p89"/>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9"/>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9"/>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9"/>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9"/>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6" name="Google Shape;11926;p89"/>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9"/>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9"/>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9" name="Google Shape;11929;p89"/>
          <p:cNvGrpSpPr/>
          <p:nvPr/>
        </p:nvGrpSpPr>
        <p:grpSpPr>
          <a:xfrm>
            <a:off x="7923925" y="2297751"/>
            <a:ext cx="368362" cy="419314"/>
            <a:chOff x="4995050" y="3245650"/>
            <a:chExt cx="236950" cy="269725"/>
          </a:xfrm>
        </p:grpSpPr>
        <p:sp>
          <p:nvSpPr>
            <p:cNvPr id="11930" name="Google Shape;11930;p89"/>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9"/>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9"/>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3" name="Google Shape;11933;p89"/>
            <p:cNvGrpSpPr/>
            <p:nvPr/>
          </p:nvGrpSpPr>
          <p:grpSpPr>
            <a:xfrm>
              <a:off x="4995050" y="3245650"/>
              <a:ext cx="236950" cy="269725"/>
              <a:chOff x="4995050" y="3245650"/>
              <a:chExt cx="236950" cy="269725"/>
            </a:xfrm>
          </p:grpSpPr>
          <p:sp>
            <p:nvSpPr>
              <p:cNvPr id="11934" name="Google Shape;11934;p89"/>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9"/>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36" name="Google Shape;11936;p89"/>
          <p:cNvGrpSpPr/>
          <p:nvPr/>
        </p:nvGrpSpPr>
        <p:grpSpPr>
          <a:xfrm>
            <a:off x="5523718" y="1689744"/>
            <a:ext cx="483749" cy="481292"/>
            <a:chOff x="4724650" y="2885700"/>
            <a:chExt cx="270750" cy="269375"/>
          </a:xfrm>
        </p:grpSpPr>
        <p:sp>
          <p:nvSpPr>
            <p:cNvPr id="11937" name="Google Shape;11937;p89"/>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9"/>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9"/>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9"/>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9"/>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9"/>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9"/>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4" name="Google Shape;11944;p89"/>
          <p:cNvGrpSpPr/>
          <p:nvPr/>
        </p:nvGrpSpPr>
        <p:grpSpPr>
          <a:xfrm>
            <a:off x="4390823" y="1683870"/>
            <a:ext cx="389425" cy="467822"/>
            <a:chOff x="4459350" y="2882125"/>
            <a:chExt cx="228375" cy="274350"/>
          </a:xfrm>
        </p:grpSpPr>
        <p:sp>
          <p:nvSpPr>
            <p:cNvPr id="11945" name="Google Shape;11945;p89"/>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9"/>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9"/>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9"/>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9"/>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1950" name="Google Shape;11950;p89"/>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1951" name="Google Shape;11951;p89"/>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955"/>
        <p:cNvGrpSpPr/>
        <p:nvPr/>
      </p:nvGrpSpPr>
      <p:grpSpPr>
        <a:xfrm>
          <a:off x="0" y="0"/>
          <a:ext cx="0" cy="0"/>
          <a:chOff x="0" y="0"/>
          <a:chExt cx="0" cy="0"/>
        </a:xfrm>
      </p:grpSpPr>
      <p:sp>
        <p:nvSpPr>
          <p:cNvPr id="11956" name="Google Shape;11956;p90"/>
          <p:cNvSpPr txBox="1">
            <a:spLocks noGrp="1"/>
          </p:cNvSpPr>
          <p:nvPr>
            <p:ph type="title" idx="4294967295"/>
          </p:nvPr>
        </p:nvSpPr>
        <p:spPr>
          <a:xfrm>
            <a:off x="1048350" y="71965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957" name="Google Shape;11957;p90"/>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8" name="Google Shape;11958;p90"/>
          <p:cNvGrpSpPr/>
          <p:nvPr/>
        </p:nvGrpSpPr>
        <p:grpSpPr>
          <a:xfrm>
            <a:off x="847082" y="2140412"/>
            <a:ext cx="426462" cy="420796"/>
            <a:chOff x="-6713450" y="2397900"/>
            <a:chExt cx="295375" cy="291450"/>
          </a:xfrm>
        </p:grpSpPr>
        <p:sp>
          <p:nvSpPr>
            <p:cNvPr id="11959" name="Google Shape;11959;p90"/>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90"/>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1" name="Google Shape;11961;p90"/>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2" name="Google Shape;11962;p90"/>
          <p:cNvGrpSpPr/>
          <p:nvPr/>
        </p:nvGrpSpPr>
        <p:grpSpPr>
          <a:xfrm>
            <a:off x="3551844" y="1631401"/>
            <a:ext cx="423069" cy="420507"/>
            <a:chOff x="-4932650" y="2046625"/>
            <a:chExt cx="293025" cy="291250"/>
          </a:xfrm>
        </p:grpSpPr>
        <p:sp>
          <p:nvSpPr>
            <p:cNvPr id="11963" name="Google Shape;11963;p90"/>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90"/>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5" name="Google Shape;11965;p90"/>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6" name="Google Shape;11966;p90"/>
          <p:cNvGrpSpPr/>
          <p:nvPr/>
        </p:nvGrpSpPr>
        <p:grpSpPr>
          <a:xfrm>
            <a:off x="3563775" y="2660957"/>
            <a:ext cx="423069" cy="420796"/>
            <a:chOff x="-4931075" y="2765725"/>
            <a:chExt cx="293025" cy="291450"/>
          </a:xfrm>
        </p:grpSpPr>
        <p:sp>
          <p:nvSpPr>
            <p:cNvPr id="11967" name="Google Shape;11967;p90"/>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90"/>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9" name="Google Shape;11969;p90"/>
          <p:cNvGrpSpPr/>
          <p:nvPr/>
        </p:nvGrpSpPr>
        <p:grpSpPr>
          <a:xfrm>
            <a:off x="6269343" y="1656289"/>
            <a:ext cx="420796" cy="370732"/>
            <a:chOff x="-3137650" y="2067900"/>
            <a:chExt cx="291450" cy="256775"/>
          </a:xfrm>
        </p:grpSpPr>
        <p:sp>
          <p:nvSpPr>
            <p:cNvPr id="11970" name="Google Shape;11970;p90"/>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90"/>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90"/>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90"/>
          <p:cNvGrpSpPr/>
          <p:nvPr/>
        </p:nvGrpSpPr>
        <p:grpSpPr>
          <a:xfrm>
            <a:off x="6269343" y="2139926"/>
            <a:ext cx="420796" cy="421770"/>
            <a:chOff x="-3137650" y="2408950"/>
            <a:chExt cx="291450" cy="292125"/>
          </a:xfrm>
        </p:grpSpPr>
        <p:sp>
          <p:nvSpPr>
            <p:cNvPr id="11974" name="Google Shape;11974;p9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9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9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9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9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90"/>
          <p:cNvGrpSpPr/>
          <p:nvPr/>
        </p:nvGrpSpPr>
        <p:grpSpPr>
          <a:xfrm>
            <a:off x="6281274" y="2685412"/>
            <a:ext cx="420796" cy="371887"/>
            <a:chOff x="-3137650" y="2787000"/>
            <a:chExt cx="291450" cy="257575"/>
          </a:xfrm>
        </p:grpSpPr>
        <p:sp>
          <p:nvSpPr>
            <p:cNvPr id="11980" name="Google Shape;11980;p90"/>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90"/>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90"/>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90"/>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90"/>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90"/>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90"/>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90"/>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8" name="Google Shape;11988;p90"/>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90"/>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90"/>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1" name="Google Shape;11991;p90"/>
          <p:cNvGrpSpPr/>
          <p:nvPr/>
        </p:nvGrpSpPr>
        <p:grpSpPr>
          <a:xfrm>
            <a:off x="1399451" y="2660397"/>
            <a:ext cx="421914" cy="421914"/>
            <a:chOff x="-6354300" y="2757075"/>
            <a:chExt cx="292225" cy="292225"/>
          </a:xfrm>
        </p:grpSpPr>
        <p:sp>
          <p:nvSpPr>
            <p:cNvPr id="11992" name="Google Shape;11992;p90"/>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90"/>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90"/>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90"/>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6" name="Google Shape;11996;p90"/>
          <p:cNvGrpSpPr/>
          <p:nvPr/>
        </p:nvGrpSpPr>
        <p:grpSpPr>
          <a:xfrm>
            <a:off x="4093454" y="1629560"/>
            <a:ext cx="424188" cy="424188"/>
            <a:chOff x="-4573475" y="2045850"/>
            <a:chExt cx="293800" cy="293800"/>
          </a:xfrm>
        </p:grpSpPr>
        <p:sp>
          <p:nvSpPr>
            <p:cNvPr id="11997" name="Google Shape;11997;p90"/>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90"/>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90"/>
          <p:cNvGrpSpPr/>
          <p:nvPr/>
        </p:nvGrpSpPr>
        <p:grpSpPr>
          <a:xfrm>
            <a:off x="4092877" y="2138699"/>
            <a:ext cx="425343" cy="424225"/>
            <a:chOff x="-4570325" y="2405775"/>
            <a:chExt cx="294600" cy="293825"/>
          </a:xfrm>
        </p:grpSpPr>
        <p:sp>
          <p:nvSpPr>
            <p:cNvPr id="12000" name="Google Shape;12000;p90"/>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90"/>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2" name="Google Shape;12002;p90"/>
          <p:cNvGrpSpPr/>
          <p:nvPr/>
        </p:nvGrpSpPr>
        <p:grpSpPr>
          <a:xfrm>
            <a:off x="4105945" y="2659838"/>
            <a:ext cx="423069" cy="423033"/>
            <a:chOff x="-4572700" y="2764950"/>
            <a:chExt cx="293025" cy="293000"/>
          </a:xfrm>
        </p:grpSpPr>
        <p:sp>
          <p:nvSpPr>
            <p:cNvPr id="12003" name="Google Shape;12003;p90"/>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90"/>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90"/>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90"/>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90"/>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90"/>
          <p:cNvGrpSpPr/>
          <p:nvPr/>
        </p:nvGrpSpPr>
        <p:grpSpPr>
          <a:xfrm>
            <a:off x="6824707" y="1631239"/>
            <a:ext cx="414840" cy="420832"/>
            <a:chOff x="-2777700" y="2049775"/>
            <a:chExt cx="287325" cy="291475"/>
          </a:xfrm>
        </p:grpSpPr>
        <p:sp>
          <p:nvSpPr>
            <p:cNvPr id="12009" name="Google Shape;12009;p90"/>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90"/>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90"/>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2" name="Google Shape;12012;p90"/>
          <p:cNvGrpSpPr/>
          <p:nvPr/>
        </p:nvGrpSpPr>
        <p:grpSpPr>
          <a:xfrm>
            <a:off x="6821170" y="2140431"/>
            <a:ext cx="421914" cy="420759"/>
            <a:chOff x="-2571737" y="2403625"/>
            <a:chExt cx="292225" cy="291425"/>
          </a:xfrm>
        </p:grpSpPr>
        <p:sp>
          <p:nvSpPr>
            <p:cNvPr id="12013" name="Google Shape;12013;p9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9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9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9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9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9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9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0" name="Google Shape;12020;p90"/>
          <p:cNvGrpSpPr/>
          <p:nvPr/>
        </p:nvGrpSpPr>
        <p:grpSpPr>
          <a:xfrm>
            <a:off x="6821170" y="2661534"/>
            <a:ext cx="421914" cy="419640"/>
            <a:chOff x="-2571737" y="2764550"/>
            <a:chExt cx="292225" cy="290650"/>
          </a:xfrm>
        </p:grpSpPr>
        <p:sp>
          <p:nvSpPr>
            <p:cNvPr id="12021" name="Google Shape;12021;p90"/>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90"/>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90"/>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4" name="Google Shape;12024;p90"/>
          <p:cNvGrpSpPr/>
          <p:nvPr/>
        </p:nvGrpSpPr>
        <p:grpSpPr>
          <a:xfrm>
            <a:off x="3020671" y="3230538"/>
            <a:ext cx="421914" cy="423864"/>
            <a:chOff x="-1333975" y="2365850"/>
            <a:chExt cx="292225" cy="293575"/>
          </a:xfrm>
        </p:grpSpPr>
        <p:sp>
          <p:nvSpPr>
            <p:cNvPr id="12025" name="Google Shape;12025;p90"/>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90"/>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90"/>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90"/>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90"/>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90"/>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90"/>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90"/>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90"/>
          <p:cNvGrpSpPr/>
          <p:nvPr/>
        </p:nvGrpSpPr>
        <p:grpSpPr>
          <a:xfrm>
            <a:off x="1954146" y="2660397"/>
            <a:ext cx="398020" cy="421914"/>
            <a:chOff x="-5995925" y="2757850"/>
            <a:chExt cx="275675" cy="292225"/>
          </a:xfrm>
        </p:grpSpPr>
        <p:sp>
          <p:nvSpPr>
            <p:cNvPr id="12034" name="Google Shape;12034;p90"/>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90"/>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90"/>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90"/>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90"/>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90"/>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90"/>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90"/>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90"/>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90"/>
          <p:cNvGrpSpPr/>
          <p:nvPr/>
        </p:nvGrpSpPr>
        <p:grpSpPr>
          <a:xfrm>
            <a:off x="4634433" y="1631816"/>
            <a:ext cx="421951" cy="419677"/>
            <a:chOff x="-4211975" y="2046625"/>
            <a:chExt cx="292250" cy="290675"/>
          </a:xfrm>
        </p:grpSpPr>
        <p:sp>
          <p:nvSpPr>
            <p:cNvPr id="12044" name="Google Shape;12044;p90"/>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90"/>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90"/>
          <p:cNvGrpSpPr/>
          <p:nvPr/>
        </p:nvGrpSpPr>
        <p:grpSpPr>
          <a:xfrm>
            <a:off x="4684479" y="2138699"/>
            <a:ext cx="321859" cy="424225"/>
            <a:chOff x="-4178875" y="2405775"/>
            <a:chExt cx="222925" cy="293825"/>
          </a:xfrm>
        </p:grpSpPr>
        <p:sp>
          <p:nvSpPr>
            <p:cNvPr id="12047" name="Google Shape;12047;p90"/>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90"/>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90"/>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0" name="Google Shape;12050;p90"/>
          <p:cNvGrpSpPr/>
          <p:nvPr/>
        </p:nvGrpSpPr>
        <p:grpSpPr>
          <a:xfrm>
            <a:off x="4646942" y="2673483"/>
            <a:ext cx="420796" cy="395746"/>
            <a:chOff x="-4211975" y="2783850"/>
            <a:chExt cx="291450" cy="274100"/>
          </a:xfrm>
        </p:grpSpPr>
        <p:sp>
          <p:nvSpPr>
            <p:cNvPr id="12051" name="Google Shape;12051;p90"/>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90"/>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90"/>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4" name="Google Shape;12054;p90"/>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5" name="Google Shape;12055;p90"/>
          <p:cNvGrpSpPr/>
          <p:nvPr/>
        </p:nvGrpSpPr>
        <p:grpSpPr>
          <a:xfrm>
            <a:off x="7351871" y="2140413"/>
            <a:ext cx="420796" cy="420796"/>
            <a:chOff x="-2419325" y="2408150"/>
            <a:chExt cx="291450" cy="291450"/>
          </a:xfrm>
        </p:grpSpPr>
        <p:sp>
          <p:nvSpPr>
            <p:cNvPr id="12056" name="Google Shape;12056;p90"/>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90"/>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90"/>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90"/>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90"/>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90"/>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90"/>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3" name="Google Shape;12063;p90"/>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4" name="Google Shape;12064;p90"/>
          <p:cNvGrpSpPr/>
          <p:nvPr/>
        </p:nvGrpSpPr>
        <p:grpSpPr>
          <a:xfrm>
            <a:off x="4673396" y="3231514"/>
            <a:ext cx="420796" cy="421914"/>
            <a:chOff x="-1333200" y="2770450"/>
            <a:chExt cx="291450" cy="292225"/>
          </a:xfrm>
        </p:grpSpPr>
        <p:sp>
          <p:nvSpPr>
            <p:cNvPr id="12065" name="Google Shape;12065;p90"/>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90"/>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90"/>
          <p:cNvGrpSpPr/>
          <p:nvPr/>
        </p:nvGrpSpPr>
        <p:grpSpPr>
          <a:xfrm>
            <a:off x="2470009" y="1631256"/>
            <a:ext cx="423069" cy="420796"/>
            <a:chOff x="-5635200" y="2037975"/>
            <a:chExt cx="293025" cy="291450"/>
          </a:xfrm>
        </p:grpSpPr>
        <p:sp>
          <p:nvSpPr>
            <p:cNvPr id="12068" name="Google Shape;12068;p90"/>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90"/>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0" name="Google Shape;12070;p90"/>
          <p:cNvGrpSpPr/>
          <p:nvPr/>
        </p:nvGrpSpPr>
        <p:grpSpPr>
          <a:xfrm>
            <a:off x="2468295" y="2140412"/>
            <a:ext cx="426499" cy="420796"/>
            <a:chOff x="-5637575" y="2397900"/>
            <a:chExt cx="295400" cy="291450"/>
          </a:xfrm>
        </p:grpSpPr>
        <p:sp>
          <p:nvSpPr>
            <p:cNvPr id="12071" name="Google Shape;12071;p90"/>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90"/>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90"/>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90"/>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90"/>
          <p:cNvGrpSpPr/>
          <p:nvPr/>
        </p:nvGrpSpPr>
        <p:grpSpPr>
          <a:xfrm>
            <a:off x="2481958" y="2660397"/>
            <a:ext cx="423033" cy="421914"/>
            <a:chOff x="-5635975" y="2757075"/>
            <a:chExt cx="293000" cy="292225"/>
          </a:xfrm>
        </p:grpSpPr>
        <p:sp>
          <p:nvSpPr>
            <p:cNvPr id="12076" name="Google Shape;12076;p90"/>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90"/>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8" name="Google Shape;12078;p90"/>
          <p:cNvGrpSpPr/>
          <p:nvPr/>
        </p:nvGrpSpPr>
        <p:grpSpPr>
          <a:xfrm>
            <a:off x="5165893" y="1631256"/>
            <a:ext cx="423069" cy="420796"/>
            <a:chOff x="-3854375" y="2046625"/>
            <a:chExt cx="293025" cy="291450"/>
          </a:xfrm>
        </p:grpSpPr>
        <p:sp>
          <p:nvSpPr>
            <p:cNvPr id="12079" name="Google Shape;12079;p90"/>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90"/>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1" name="Google Shape;12081;p90"/>
          <p:cNvGrpSpPr/>
          <p:nvPr/>
        </p:nvGrpSpPr>
        <p:grpSpPr>
          <a:xfrm>
            <a:off x="5164756" y="2138717"/>
            <a:ext cx="425343" cy="424188"/>
            <a:chOff x="-3854375" y="2405000"/>
            <a:chExt cx="294600" cy="293800"/>
          </a:xfrm>
        </p:grpSpPr>
        <p:sp>
          <p:nvSpPr>
            <p:cNvPr id="12082" name="Google Shape;12082;p90"/>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90"/>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4" name="Google Shape;12084;p90"/>
          <p:cNvGrpSpPr/>
          <p:nvPr/>
        </p:nvGrpSpPr>
        <p:grpSpPr>
          <a:xfrm>
            <a:off x="5178961" y="2659838"/>
            <a:ext cx="420796" cy="423033"/>
            <a:chOff x="-3852025" y="2764950"/>
            <a:chExt cx="291450" cy="293000"/>
          </a:xfrm>
        </p:grpSpPr>
        <p:sp>
          <p:nvSpPr>
            <p:cNvPr id="12085" name="Google Shape;12085;p90"/>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90"/>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7" name="Google Shape;12087;p90"/>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90"/>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9" name="Google Shape;12089;p90"/>
          <p:cNvGrpSpPr/>
          <p:nvPr/>
        </p:nvGrpSpPr>
        <p:grpSpPr>
          <a:xfrm>
            <a:off x="7901550" y="2660398"/>
            <a:ext cx="420796" cy="421914"/>
            <a:chOff x="-2060175" y="2768875"/>
            <a:chExt cx="291450" cy="292225"/>
          </a:xfrm>
        </p:grpSpPr>
        <p:sp>
          <p:nvSpPr>
            <p:cNvPr id="12090" name="Google Shape;12090;p90"/>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90"/>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2" name="Google Shape;12092;p90"/>
          <p:cNvGrpSpPr/>
          <p:nvPr/>
        </p:nvGrpSpPr>
        <p:grpSpPr>
          <a:xfrm>
            <a:off x="1915160" y="3232071"/>
            <a:ext cx="421914" cy="420796"/>
            <a:chOff x="-937025" y="2064750"/>
            <a:chExt cx="292225" cy="291450"/>
          </a:xfrm>
        </p:grpSpPr>
        <p:sp>
          <p:nvSpPr>
            <p:cNvPr id="12093" name="Google Shape;12093;p90"/>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90"/>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90"/>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6" name="Google Shape;12096;p90"/>
          <p:cNvGrpSpPr/>
          <p:nvPr/>
        </p:nvGrpSpPr>
        <p:grpSpPr>
          <a:xfrm>
            <a:off x="3018323" y="1630697"/>
            <a:ext cx="421951" cy="421914"/>
            <a:chOff x="-5276050" y="2037975"/>
            <a:chExt cx="292250" cy="292225"/>
          </a:xfrm>
        </p:grpSpPr>
        <p:sp>
          <p:nvSpPr>
            <p:cNvPr id="12097" name="Google Shape;12097;p90"/>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90"/>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90"/>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00" name="Google Shape;12100;p90"/>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90"/>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2" name="Google Shape;12102;p90"/>
          <p:cNvGrpSpPr/>
          <p:nvPr/>
        </p:nvGrpSpPr>
        <p:grpSpPr>
          <a:xfrm>
            <a:off x="5777136" y="1631256"/>
            <a:ext cx="324133" cy="420796"/>
            <a:chOff x="-3462150" y="2046625"/>
            <a:chExt cx="224500" cy="291450"/>
          </a:xfrm>
        </p:grpSpPr>
        <p:sp>
          <p:nvSpPr>
            <p:cNvPr id="12103" name="Google Shape;12103;p90"/>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90"/>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90"/>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90"/>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90"/>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90"/>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90"/>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90"/>
          <p:cNvGrpSpPr/>
          <p:nvPr/>
        </p:nvGrpSpPr>
        <p:grpSpPr>
          <a:xfrm>
            <a:off x="5752700" y="2139276"/>
            <a:ext cx="373006" cy="423069"/>
            <a:chOff x="-3478675" y="2405775"/>
            <a:chExt cx="258350" cy="293025"/>
          </a:xfrm>
        </p:grpSpPr>
        <p:sp>
          <p:nvSpPr>
            <p:cNvPr id="12111" name="Google Shape;12111;p90"/>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90"/>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90"/>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90"/>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90"/>
          <p:cNvGrpSpPr/>
          <p:nvPr/>
        </p:nvGrpSpPr>
        <p:grpSpPr>
          <a:xfrm>
            <a:off x="5815218" y="2660398"/>
            <a:ext cx="271831" cy="421914"/>
            <a:chOff x="-3443250" y="2765725"/>
            <a:chExt cx="188275" cy="292225"/>
          </a:xfrm>
        </p:grpSpPr>
        <p:sp>
          <p:nvSpPr>
            <p:cNvPr id="12116" name="Google Shape;12116;p90"/>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90"/>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90"/>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90"/>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0" name="Google Shape;12120;p90"/>
          <p:cNvGrpSpPr/>
          <p:nvPr/>
        </p:nvGrpSpPr>
        <p:grpSpPr>
          <a:xfrm>
            <a:off x="844114" y="3230934"/>
            <a:ext cx="371887" cy="423069"/>
            <a:chOff x="-1684475" y="2049000"/>
            <a:chExt cx="257575" cy="293025"/>
          </a:xfrm>
        </p:grpSpPr>
        <p:sp>
          <p:nvSpPr>
            <p:cNvPr id="12121" name="Google Shape;12121;p90"/>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90"/>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90"/>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90"/>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25" name="Google Shape;12125;p90"/>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26" name="Google Shape;12126;p90"/>
          <p:cNvGrpSpPr/>
          <p:nvPr/>
        </p:nvGrpSpPr>
        <p:grpSpPr>
          <a:xfrm>
            <a:off x="4134007" y="3231514"/>
            <a:ext cx="420796" cy="421914"/>
            <a:chOff x="-1700225" y="2768875"/>
            <a:chExt cx="291450" cy="292225"/>
          </a:xfrm>
        </p:grpSpPr>
        <p:sp>
          <p:nvSpPr>
            <p:cNvPr id="12127" name="Google Shape;12127;p90"/>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90"/>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90"/>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90"/>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90"/>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90"/>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3" name="Google Shape;12133;p90"/>
          <p:cNvGrpSpPr/>
          <p:nvPr/>
        </p:nvGrpSpPr>
        <p:grpSpPr>
          <a:xfrm>
            <a:off x="3602355" y="3230935"/>
            <a:ext cx="371887" cy="423069"/>
            <a:chOff x="-919700" y="2420750"/>
            <a:chExt cx="257575" cy="293025"/>
          </a:xfrm>
        </p:grpSpPr>
        <p:sp>
          <p:nvSpPr>
            <p:cNvPr id="12134" name="Google Shape;12134;p90"/>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90"/>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90"/>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7" name="Google Shape;12137;p90"/>
          <p:cNvGrpSpPr/>
          <p:nvPr/>
        </p:nvGrpSpPr>
        <p:grpSpPr>
          <a:xfrm>
            <a:off x="1937547" y="1645950"/>
            <a:ext cx="409531" cy="410617"/>
            <a:chOff x="6679825" y="2693700"/>
            <a:chExt cx="257875" cy="258575"/>
          </a:xfrm>
        </p:grpSpPr>
        <p:sp>
          <p:nvSpPr>
            <p:cNvPr id="12138" name="Google Shape;12138;p90"/>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90"/>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0" name="Google Shape;12140;p90"/>
          <p:cNvGrpSpPr/>
          <p:nvPr/>
        </p:nvGrpSpPr>
        <p:grpSpPr>
          <a:xfrm>
            <a:off x="1927121" y="2142110"/>
            <a:ext cx="420531" cy="417262"/>
            <a:chOff x="6790450" y="3119050"/>
            <a:chExt cx="262750" cy="260675"/>
          </a:xfrm>
        </p:grpSpPr>
        <p:sp>
          <p:nvSpPr>
            <p:cNvPr id="12141" name="Google Shape;12141;p90"/>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90"/>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90"/>
          <p:cNvGrpSpPr/>
          <p:nvPr/>
        </p:nvGrpSpPr>
        <p:grpSpPr>
          <a:xfrm>
            <a:off x="6554233" y="3755436"/>
            <a:ext cx="358093" cy="407391"/>
            <a:chOff x="7660859" y="2571753"/>
            <a:chExt cx="366561" cy="417024"/>
          </a:xfrm>
        </p:grpSpPr>
        <p:sp>
          <p:nvSpPr>
            <p:cNvPr id="12144" name="Google Shape;12144;p90"/>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90"/>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90"/>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7" name="Google Shape;12147;p90"/>
          <p:cNvGrpSpPr/>
          <p:nvPr/>
        </p:nvGrpSpPr>
        <p:grpSpPr>
          <a:xfrm>
            <a:off x="4088914" y="3755436"/>
            <a:ext cx="407391" cy="407391"/>
            <a:chOff x="5566722" y="2571753"/>
            <a:chExt cx="417024" cy="417024"/>
          </a:xfrm>
        </p:grpSpPr>
        <p:sp>
          <p:nvSpPr>
            <p:cNvPr id="12148" name="Google Shape;12148;p90"/>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90"/>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0" name="Google Shape;12150;p90"/>
          <p:cNvGrpSpPr/>
          <p:nvPr/>
        </p:nvGrpSpPr>
        <p:grpSpPr>
          <a:xfrm>
            <a:off x="4705247" y="3857692"/>
            <a:ext cx="407381" cy="202880"/>
            <a:chOff x="6090251" y="2676413"/>
            <a:chExt cx="417014" cy="207677"/>
          </a:xfrm>
        </p:grpSpPr>
        <p:sp>
          <p:nvSpPr>
            <p:cNvPr id="12151" name="Google Shape;12151;p90"/>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90"/>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90"/>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90"/>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5" name="Google Shape;12155;p90"/>
          <p:cNvGrpSpPr/>
          <p:nvPr/>
        </p:nvGrpSpPr>
        <p:grpSpPr>
          <a:xfrm>
            <a:off x="5937901" y="3755436"/>
            <a:ext cx="407391" cy="407391"/>
            <a:chOff x="7137330" y="2571753"/>
            <a:chExt cx="417024" cy="417024"/>
          </a:xfrm>
        </p:grpSpPr>
        <p:sp>
          <p:nvSpPr>
            <p:cNvPr id="12156" name="Google Shape;12156;p90"/>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90"/>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90"/>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9" name="Google Shape;12159;p90"/>
          <p:cNvGrpSpPr/>
          <p:nvPr/>
        </p:nvGrpSpPr>
        <p:grpSpPr>
          <a:xfrm>
            <a:off x="5321569" y="3755436"/>
            <a:ext cx="407391" cy="407391"/>
            <a:chOff x="6613801" y="2571753"/>
            <a:chExt cx="417024" cy="417024"/>
          </a:xfrm>
        </p:grpSpPr>
        <p:sp>
          <p:nvSpPr>
            <p:cNvPr id="12160" name="Google Shape;12160;p90"/>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90"/>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90"/>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90"/>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90"/>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5" name="Google Shape;12165;p90"/>
          <p:cNvGrpSpPr/>
          <p:nvPr/>
        </p:nvGrpSpPr>
        <p:grpSpPr>
          <a:xfrm>
            <a:off x="7908242" y="3238780"/>
            <a:ext cx="407411" cy="407411"/>
            <a:chOff x="2964567" y="2571753"/>
            <a:chExt cx="417045" cy="417045"/>
          </a:xfrm>
        </p:grpSpPr>
        <p:sp>
          <p:nvSpPr>
            <p:cNvPr id="12166" name="Google Shape;12166;p90"/>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90"/>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8" name="Google Shape;12168;p90"/>
          <p:cNvGrpSpPr/>
          <p:nvPr/>
        </p:nvGrpSpPr>
        <p:grpSpPr>
          <a:xfrm>
            <a:off x="1623565" y="3815897"/>
            <a:ext cx="407391" cy="286470"/>
            <a:chOff x="3476576" y="2633631"/>
            <a:chExt cx="417024" cy="293244"/>
          </a:xfrm>
        </p:grpSpPr>
        <p:sp>
          <p:nvSpPr>
            <p:cNvPr id="12169" name="Google Shape;12169;p90"/>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90"/>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1" name="Google Shape;12171;p90"/>
          <p:cNvGrpSpPr/>
          <p:nvPr/>
        </p:nvGrpSpPr>
        <p:grpSpPr>
          <a:xfrm>
            <a:off x="2239897" y="3755508"/>
            <a:ext cx="407411" cy="407248"/>
            <a:chOff x="3988564" y="2571836"/>
            <a:chExt cx="417045" cy="416878"/>
          </a:xfrm>
        </p:grpSpPr>
        <p:sp>
          <p:nvSpPr>
            <p:cNvPr id="12172" name="Google Shape;12172;p90"/>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90"/>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4" name="Google Shape;12174;p90"/>
          <p:cNvGrpSpPr/>
          <p:nvPr/>
        </p:nvGrpSpPr>
        <p:grpSpPr>
          <a:xfrm>
            <a:off x="2856250" y="3755436"/>
            <a:ext cx="407391" cy="407391"/>
            <a:chOff x="4500573" y="2571753"/>
            <a:chExt cx="417024" cy="417024"/>
          </a:xfrm>
        </p:grpSpPr>
        <p:sp>
          <p:nvSpPr>
            <p:cNvPr id="12175" name="Google Shape;12175;p90"/>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90"/>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90"/>
          <p:cNvGrpSpPr/>
          <p:nvPr/>
        </p:nvGrpSpPr>
        <p:grpSpPr>
          <a:xfrm>
            <a:off x="3472582" y="3755436"/>
            <a:ext cx="407391" cy="407391"/>
            <a:chOff x="5012603" y="2571753"/>
            <a:chExt cx="417024" cy="417024"/>
          </a:xfrm>
        </p:grpSpPr>
        <p:sp>
          <p:nvSpPr>
            <p:cNvPr id="12178" name="Google Shape;12178;p90"/>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90"/>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0" name="Google Shape;12180;p90"/>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1" name="Google Shape;12181;p90"/>
          <p:cNvGrpSpPr/>
          <p:nvPr/>
        </p:nvGrpSpPr>
        <p:grpSpPr>
          <a:xfrm>
            <a:off x="5733329" y="3238790"/>
            <a:ext cx="407432" cy="407391"/>
            <a:chOff x="812101" y="2571761"/>
            <a:chExt cx="417066" cy="417024"/>
          </a:xfrm>
        </p:grpSpPr>
        <p:sp>
          <p:nvSpPr>
            <p:cNvPr id="12182" name="Google Shape;12182;p9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9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9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9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6" name="Google Shape;12186;p90"/>
          <p:cNvGrpSpPr/>
          <p:nvPr/>
        </p:nvGrpSpPr>
        <p:grpSpPr>
          <a:xfrm>
            <a:off x="6253923" y="3238790"/>
            <a:ext cx="407391" cy="407391"/>
            <a:chOff x="1323129" y="2571761"/>
            <a:chExt cx="417024" cy="417024"/>
          </a:xfrm>
        </p:grpSpPr>
        <p:sp>
          <p:nvSpPr>
            <p:cNvPr id="12187" name="Google Shape;12187;p9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9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9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9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1" name="Google Shape;12191;p90"/>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2" name="Google Shape;12192;p90"/>
          <p:cNvGrpSpPr/>
          <p:nvPr/>
        </p:nvGrpSpPr>
        <p:grpSpPr>
          <a:xfrm>
            <a:off x="7390398" y="3238843"/>
            <a:ext cx="408023" cy="407411"/>
            <a:chOff x="2344476" y="2571761"/>
            <a:chExt cx="417671" cy="417045"/>
          </a:xfrm>
        </p:grpSpPr>
        <p:sp>
          <p:nvSpPr>
            <p:cNvPr id="12193" name="Google Shape;12193;p90"/>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90"/>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5" name="Google Shape;12195;p90"/>
          <p:cNvGrpSpPr/>
          <p:nvPr/>
        </p:nvGrpSpPr>
        <p:grpSpPr>
          <a:xfrm>
            <a:off x="7121258" y="3759535"/>
            <a:ext cx="399178" cy="399178"/>
            <a:chOff x="2038375" y="3798025"/>
            <a:chExt cx="841792" cy="841792"/>
          </a:xfrm>
        </p:grpSpPr>
        <p:sp>
          <p:nvSpPr>
            <p:cNvPr id="12196" name="Google Shape;12196;p90"/>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90"/>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E8995-F9CE-87C5-9CBF-BE4D2E1BA3C6}"/>
              </a:ext>
            </a:extLst>
          </p:cNvPr>
          <p:cNvSpPr>
            <a:spLocks noGrp="1"/>
          </p:cNvSpPr>
          <p:nvPr>
            <p:ph type="title"/>
          </p:nvPr>
        </p:nvSpPr>
        <p:spPr/>
        <p:txBody>
          <a:bodyPr/>
          <a:lstStyle/>
          <a:p>
            <a:r>
              <a:rPr lang="ro-RO" dirty="0" err="1"/>
              <a:t>Deployability</a:t>
            </a:r>
            <a:r>
              <a:rPr lang="ro-RO" dirty="0"/>
              <a:t> </a:t>
            </a:r>
            <a:r>
              <a:rPr lang="ro-RO" dirty="0" err="1"/>
              <a:t>Tactics</a:t>
            </a:r>
            <a:endParaRPr lang="en-US" dirty="0"/>
          </a:p>
        </p:txBody>
      </p:sp>
      <p:sp>
        <p:nvSpPr>
          <p:cNvPr id="6" name="Thought Bubble: Cloud 5">
            <a:extLst>
              <a:ext uri="{FF2B5EF4-FFF2-40B4-BE49-F238E27FC236}">
                <a16:creationId xmlns:a16="http://schemas.microsoft.com/office/drawing/2014/main" id="{998CC7D0-0FBA-3EBA-3F68-D426FDFBE0FC}"/>
              </a:ext>
            </a:extLst>
          </p:cNvPr>
          <p:cNvSpPr/>
          <p:nvPr/>
        </p:nvSpPr>
        <p:spPr>
          <a:xfrm>
            <a:off x="3331027" y="2298089"/>
            <a:ext cx="2164715" cy="1083692"/>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dirty="0" err="1"/>
              <a:t>Deployability</a:t>
            </a:r>
            <a:r>
              <a:rPr lang="ro-RO" dirty="0"/>
              <a:t> </a:t>
            </a:r>
            <a:r>
              <a:rPr lang="ro-RO" dirty="0" err="1"/>
              <a:t>Tactics</a:t>
            </a:r>
            <a:endParaRPr lang="en-US" dirty="0"/>
          </a:p>
        </p:txBody>
      </p:sp>
      <p:sp>
        <p:nvSpPr>
          <p:cNvPr id="7" name="Rectangle: Rounded Corners 6">
            <a:extLst>
              <a:ext uri="{FF2B5EF4-FFF2-40B4-BE49-F238E27FC236}">
                <a16:creationId xmlns:a16="http://schemas.microsoft.com/office/drawing/2014/main" id="{8B2F3889-DDCE-E276-B173-E7A408B88BF6}"/>
              </a:ext>
            </a:extLst>
          </p:cNvPr>
          <p:cNvSpPr/>
          <p:nvPr/>
        </p:nvSpPr>
        <p:spPr>
          <a:xfrm>
            <a:off x="5736772" y="1547531"/>
            <a:ext cx="1676400" cy="647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dirty="0" err="1"/>
              <a:t>Scaling</a:t>
            </a:r>
            <a:r>
              <a:rPr lang="ro-RO" dirty="0"/>
              <a:t> </a:t>
            </a:r>
            <a:r>
              <a:rPr lang="ro-RO" dirty="0" err="1"/>
              <a:t>Rollouts</a:t>
            </a:r>
            <a:endParaRPr lang="en-US" dirty="0"/>
          </a:p>
        </p:txBody>
      </p:sp>
      <p:sp>
        <p:nvSpPr>
          <p:cNvPr id="8" name="Rectangle: Rounded Corners 7">
            <a:extLst>
              <a:ext uri="{FF2B5EF4-FFF2-40B4-BE49-F238E27FC236}">
                <a16:creationId xmlns:a16="http://schemas.microsoft.com/office/drawing/2014/main" id="{45D61F98-BD6C-D650-3E24-241BCA7DE905}"/>
              </a:ext>
            </a:extLst>
          </p:cNvPr>
          <p:cNvSpPr/>
          <p:nvPr/>
        </p:nvSpPr>
        <p:spPr>
          <a:xfrm>
            <a:off x="6366600" y="2603658"/>
            <a:ext cx="1676400" cy="647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dirty="0"/>
              <a:t>Roll back</a:t>
            </a:r>
            <a:endParaRPr lang="en-US" dirty="0"/>
          </a:p>
        </p:txBody>
      </p:sp>
      <p:sp>
        <p:nvSpPr>
          <p:cNvPr id="9" name="Rectangle: Rounded Corners 8">
            <a:extLst>
              <a:ext uri="{FF2B5EF4-FFF2-40B4-BE49-F238E27FC236}">
                <a16:creationId xmlns:a16="http://schemas.microsoft.com/office/drawing/2014/main" id="{2F6F2BCE-00D0-E0BA-98AA-4274CCB48DE8}"/>
              </a:ext>
            </a:extLst>
          </p:cNvPr>
          <p:cNvSpPr/>
          <p:nvPr/>
        </p:nvSpPr>
        <p:spPr>
          <a:xfrm>
            <a:off x="5397772" y="3680981"/>
            <a:ext cx="1676400" cy="647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dirty="0"/>
              <a:t>Script </a:t>
            </a:r>
            <a:r>
              <a:rPr lang="ro-RO" dirty="0" err="1"/>
              <a:t>Deployment</a:t>
            </a:r>
            <a:r>
              <a:rPr lang="ro-RO" dirty="0"/>
              <a:t> </a:t>
            </a:r>
            <a:r>
              <a:rPr lang="ro-RO" dirty="0" err="1"/>
              <a:t>Commands</a:t>
            </a:r>
            <a:endParaRPr lang="en-US" dirty="0"/>
          </a:p>
        </p:txBody>
      </p:sp>
      <p:sp>
        <p:nvSpPr>
          <p:cNvPr id="10" name="Rectangle: Rounded Corners 9">
            <a:extLst>
              <a:ext uri="{FF2B5EF4-FFF2-40B4-BE49-F238E27FC236}">
                <a16:creationId xmlns:a16="http://schemas.microsoft.com/office/drawing/2014/main" id="{1A6233A8-AFC9-A294-EC10-BC22FC429E8D}"/>
              </a:ext>
            </a:extLst>
          </p:cNvPr>
          <p:cNvSpPr/>
          <p:nvPr/>
        </p:nvSpPr>
        <p:spPr>
          <a:xfrm>
            <a:off x="1358764" y="1696923"/>
            <a:ext cx="1676400" cy="647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dirty="0" err="1"/>
              <a:t>Feature</a:t>
            </a:r>
            <a:r>
              <a:rPr lang="ro-RO" dirty="0"/>
              <a:t> </a:t>
            </a:r>
            <a:r>
              <a:rPr lang="ro-RO" dirty="0" err="1"/>
              <a:t>toggle</a:t>
            </a:r>
            <a:endParaRPr lang="en-US" dirty="0"/>
          </a:p>
        </p:txBody>
      </p:sp>
      <p:sp>
        <p:nvSpPr>
          <p:cNvPr id="11" name="Rectangle: Rounded Corners 10">
            <a:extLst>
              <a:ext uri="{FF2B5EF4-FFF2-40B4-BE49-F238E27FC236}">
                <a16:creationId xmlns:a16="http://schemas.microsoft.com/office/drawing/2014/main" id="{6A375809-118C-499A-1063-6A978BE86878}"/>
              </a:ext>
            </a:extLst>
          </p:cNvPr>
          <p:cNvSpPr/>
          <p:nvPr/>
        </p:nvSpPr>
        <p:spPr>
          <a:xfrm>
            <a:off x="1402307" y="3357131"/>
            <a:ext cx="1676400" cy="647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dirty="0" err="1"/>
              <a:t>Package</a:t>
            </a:r>
            <a:r>
              <a:rPr lang="ro-RO" dirty="0"/>
              <a:t> </a:t>
            </a:r>
            <a:r>
              <a:rPr lang="ro-RO" dirty="0" err="1"/>
              <a:t>dependencies</a:t>
            </a:r>
            <a:endParaRPr lang="en-US" dirty="0"/>
          </a:p>
        </p:txBody>
      </p:sp>
      <p:cxnSp>
        <p:nvCxnSpPr>
          <p:cNvPr id="13" name="Straight Connector 12">
            <a:extLst>
              <a:ext uri="{FF2B5EF4-FFF2-40B4-BE49-F238E27FC236}">
                <a16:creationId xmlns:a16="http://schemas.microsoft.com/office/drawing/2014/main" id="{BCCF06A3-7C43-81B3-C489-F5D3B6646595}"/>
              </a:ext>
            </a:extLst>
          </p:cNvPr>
          <p:cNvCxnSpPr>
            <a:stCxn id="10" idx="3"/>
          </p:cNvCxnSpPr>
          <p:nvPr/>
        </p:nvCxnSpPr>
        <p:spPr>
          <a:xfrm>
            <a:off x="3035164" y="2020773"/>
            <a:ext cx="540793" cy="4611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D7BABF7-54DF-0A5F-2816-1762F826ADBF}"/>
              </a:ext>
            </a:extLst>
          </p:cNvPr>
          <p:cNvCxnSpPr>
            <a:stCxn id="7" idx="1"/>
          </p:cNvCxnSpPr>
          <p:nvPr/>
        </p:nvCxnSpPr>
        <p:spPr>
          <a:xfrm flipH="1">
            <a:off x="5187043" y="1871381"/>
            <a:ext cx="549729" cy="473242"/>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E4880004-42E8-0811-7241-6FCD11853EC0}"/>
              </a:ext>
            </a:extLst>
          </p:cNvPr>
          <p:cNvCxnSpPr>
            <a:stCxn id="11" idx="3"/>
          </p:cNvCxnSpPr>
          <p:nvPr/>
        </p:nvCxnSpPr>
        <p:spPr>
          <a:xfrm flipV="1">
            <a:off x="3078707" y="3184071"/>
            <a:ext cx="410165" cy="49691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23206BA-AA3F-3129-FF7B-75968E1833E9}"/>
              </a:ext>
            </a:extLst>
          </p:cNvPr>
          <p:cNvCxnSpPr>
            <a:endCxn id="9" idx="0"/>
          </p:cNvCxnSpPr>
          <p:nvPr/>
        </p:nvCxnSpPr>
        <p:spPr>
          <a:xfrm>
            <a:off x="5187043" y="3178628"/>
            <a:ext cx="1048929" cy="502353"/>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E589D83-9CF4-45F9-4F18-640DA379EAE3}"/>
              </a:ext>
            </a:extLst>
          </p:cNvPr>
          <p:cNvCxnSpPr>
            <a:stCxn id="6" idx="2"/>
            <a:endCxn id="8" idx="1"/>
          </p:cNvCxnSpPr>
          <p:nvPr/>
        </p:nvCxnSpPr>
        <p:spPr>
          <a:xfrm>
            <a:off x="5493938" y="2839935"/>
            <a:ext cx="872662" cy="8757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950533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201"/>
        <p:cNvGrpSpPr/>
        <p:nvPr/>
      </p:nvGrpSpPr>
      <p:grpSpPr>
        <a:xfrm>
          <a:off x="0" y="0"/>
          <a:ext cx="0" cy="0"/>
          <a:chOff x="0" y="0"/>
          <a:chExt cx="0" cy="0"/>
        </a:xfrm>
      </p:grpSpPr>
      <p:pic>
        <p:nvPicPr>
          <p:cNvPr id="12202" name="Google Shape;12202;p9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7B507-06F2-23FF-F8E2-AAA11F37B0A2}"/>
              </a:ext>
            </a:extLst>
          </p:cNvPr>
          <p:cNvSpPr>
            <a:spLocks noGrp="1"/>
          </p:cNvSpPr>
          <p:nvPr>
            <p:ph type="title"/>
          </p:nvPr>
        </p:nvSpPr>
        <p:spPr/>
        <p:txBody>
          <a:bodyPr/>
          <a:lstStyle/>
          <a:p>
            <a:r>
              <a:rPr lang="en-US" dirty="0"/>
              <a:t>Architectural </a:t>
            </a:r>
            <a:r>
              <a:rPr lang="ro-RO" dirty="0" err="1"/>
              <a:t>Patterns</a:t>
            </a:r>
            <a:endParaRPr lang="en-US" dirty="0"/>
          </a:p>
        </p:txBody>
      </p:sp>
      <p:sp>
        <p:nvSpPr>
          <p:cNvPr id="3" name="Text Placeholder 2">
            <a:extLst>
              <a:ext uri="{FF2B5EF4-FFF2-40B4-BE49-F238E27FC236}">
                <a16:creationId xmlns:a16="http://schemas.microsoft.com/office/drawing/2014/main" id="{7EE2B774-E653-4652-07A8-28D4500F1C65}"/>
              </a:ext>
            </a:extLst>
          </p:cNvPr>
          <p:cNvSpPr>
            <a:spLocks noGrp="1"/>
          </p:cNvSpPr>
          <p:nvPr>
            <p:ph type="body" idx="1"/>
          </p:nvPr>
        </p:nvSpPr>
        <p:spPr>
          <a:xfrm>
            <a:off x="720000" y="2143327"/>
            <a:ext cx="7879714" cy="856846"/>
          </a:xfrm>
        </p:spPr>
        <p:txBody>
          <a:bodyPr/>
          <a:lstStyle/>
          <a:p>
            <a:r>
              <a:rPr lang="ro-RO" i="1" dirty="0" err="1"/>
              <a:t>Also</a:t>
            </a:r>
            <a:r>
              <a:rPr lang="ro-RO" i="1" dirty="0"/>
              <a:t> </a:t>
            </a:r>
            <a:r>
              <a:rPr lang="ro-RO" i="1" dirty="0" err="1"/>
              <a:t>known</a:t>
            </a:r>
            <a:r>
              <a:rPr lang="ro-RO" i="1" dirty="0"/>
              <a:t> as </a:t>
            </a:r>
            <a:r>
              <a:rPr lang="en-US" i="1" dirty="0"/>
              <a:t>(Software) “</a:t>
            </a:r>
            <a:r>
              <a:rPr lang="ro-RO" i="1" dirty="0"/>
              <a:t>Design </a:t>
            </a:r>
            <a:r>
              <a:rPr lang="ro-RO" i="1" dirty="0" err="1"/>
              <a:t>Patterns</a:t>
            </a:r>
            <a:r>
              <a:rPr lang="en-US" i="1" dirty="0"/>
              <a:t>”</a:t>
            </a:r>
            <a:r>
              <a:rPr lang="ro-RO" i="1" dirty="0"/>
              <a:t> </a:t>
            </a:r>
            <a:endParaRPr lang="en-US" i="1" dirty="0"/>
          </a:p>
          <a:p>
            <a:r>
              <a:rPr lang="en-US" i="1" dirty="0"/>
              <a:t>A particular recurring design problem that</a:t>
            </a:r>
            <a:r>
              <a:rPr lang="ro-RO" i="1" dirty="0"/>
              <a:t> </a:t>
            </a:r>
            <a:r>
              <a:rPr lang="en-US" i="1" dirty="0"/>
              <a:t>arises in specific design contexts and presents a well-proven architectural</a:t>
            </a:r>
            <a:r>
              <a:rPr lang="ro-RO" i="1" dirty="0"/>
              <a:t> </a:t>
            </a:r>
            <a:r>
              <a:rPr lang="en-US" i="1" dirty="0"/>
              <a:t>solution for the problem.</a:t>
            </a:r>
          </a:p>
        </p:txBody>
      </p:sp>
      <p:graphicFrame>
        <p:nvGraphicFramePr>
          <p:cNvPr id="4" name="Table 4">
            <a:extLst>
              <a:ext uri="{FF2B5EF4-FFF2-40B4-BE49-F238E27FC236}">
                <a16:creationId xmlns:a16="http://schemas.microsoft.com/office/drawing/2014/main" id="{32C3BE85-E9A1-10FB-5BAC-D2260FA893E2}"/>
              </a:ext>
            </a:extLst>
          </p:cNvPr>
          <p:cNvGraphicFramePr>
            <a:graphicFrameLocks noGrp="1"/>
          </p:cNvGraphicFramePr>
          <p:nvPr>
            <p:extLst>
              <p:ext uri="{D42A27DB-BD31-4B8C-83A1-F6EECF244321}">
                <p14:modId xmlns:p14="http://schemas.microsoft.com/office/powerpoint/2010/main" val="1954882136"/>
              </p:ext>
            </p:extLst>
          </p:nvPr>
        </p:nvGraphicFramePr>
        <p:xfrm>
          <a:off x="1524000" y="3299279"/>
          <a:ext cx="6096000" cy="1259840"/>
        </p:xfrm>
        <a:graphic>
          <a:graphicData uri="http://schemas.openxmlformats.org/drawingml/2006/table">
            <a:tbl>
              <a:tblPr firstRow="1" bandRow="1">
                <a:tableStyleId>{C60F5041-3C63-49E1-8C6B-97563273EE91}</a:tableStyleId>
              </a:tblPr>
              <a:tblGrid>
                <a:gridCol w="3048000">
                  <a:extLst>
                    <a:ext uri="{9D8B030D-6E8A-4147-A177-3AD203B41FA5}">
                      <a16:colId xmlns:a16="http://schemas.microsoft.com/office/drawing/2014/main" val="475306210"/>
                    </a:ext>
                  </a:extLst>
                </a:gridCol>
                <a:gridCol w="3048000">
                  <a:extLst>
                    <a:ext uri="{9D8B030D-6E8A-4147-A177-3AD203B41FA5}">
                      <a16:colId xmlns:a16="http://schemas.microsoft.com/office/drawing/2014/main" val="3780055067"/>
                    </a:ext>
                  </a:extLst>
                </a:gridCol>
              </a:tblGrid>
              <a:tr h="370840">
                <a:tc>
                  <a:txBody>
                    <a:bodyPr/>
                    <a:lstStyle/>
                    <a:p>
                      <a:r>
                        <a:rPr lang="en-US" b="1" dirty="0"/>
                        <a:t>Pattern</a:t>
                      </a:r>
                    </a:p>
                  </a:txBody>
                  <a:tcPr/>
                </a:tc>
                <a:tc>
                  <a:txBody>
                    <a:bodyPr/>
                    <a:lstStyle/>
                    <a:p>
                      <a:r>
                        <a:rPr lang="en-US" b="1" dirty="0"/>
                        <a:t>Tactic</a:t>
                      </a:r>
                    </a:p>
                  </a:txBody>
                  <a:tcPr/>
                </a:tc>
                <a:extLst>
                  <a:ext uri="{0D108BD9-81ED-4DB2-BD59-A6C34878D82A}">
                    <a16:rowId xmlns:a16="http://schemas.microsoft.com/office/drawing/2014/main" val="2520248336"/>
                  </a:ext>
                </a:extLst>
              </a:tr>
              <a:tr h="370840">
                <a:tc>
                  <a:txBody>
                    <a:bodyPr/>
                    <a:lstStyle/>
                    <a:p>
                      <a:r>
                        <a:rPr lang="en-US" dirty="0"/>
                        <a:t>Solution that defines a fundamental architectural choice</a:t>
                      </a:r>
                    </a:p>
                  </a:txBody>
                  <a:tcPr/>
                </a:tc>
                <a:tc>
                  <a:txBody>
                    <a:bodyPr/>
                    <a:lstStyle/>
                    <a:p>
                      <a:r>
                        <a:rPr lang="en-US" dirty="0"/>
                        <a:t>Solution that solves a punctual requirement</a:t>
                      </a:r>
                    </a:p>
                  </a:txBody>
                  <a:tcPr/>
                </a:tc>
                <a:extLst>
                  <a:ext uri="{0D108BD9-81ED-4DB2-BD59-A6C34878D82A}">
                    <a16:rowId xmlns:a16="http://schemas.microsoft.com/office/drawing/2014/main" val="2167105961"/>
                  </a:ext>
                </a:extLst>
              </a:tr>
              <a:tr h="370840">
                <a:tc>
                  <a:txBody>
                    <a:bodyPr/>
                    <a:lstStyle/>
                    <a:p>
                      <a:r>
                        <a:rPr lang="en-US" dirty="0"/>
                        <a:t>Generally produces tradeoffs</a:t>
                      </a:r>
                    </a:p>
                  </a:txBody>
                  <a:tcPr/>
                </a:tc>
                <a:tc>
                  <a:txBody>
                    <a:bodyPr/>
                    <a:lstStyle/>
                    <a:p>
                      <a:r>
                        <a:rPr lang="en-US" dirty="0"/>
                        <a:t>A “best solution” can be identified.</a:t>
                      </a:r>
                    </a:p>
                  </a:txBody>
                  <a:tcPr/>
                </a:tc>
                <a:extLst>
                  <a:ext uri="{0D108BD9-81ED-4DB2-BD59-A6C34878D82A}">
                    <a16:rowId xmlns:a16="http://schemas.microsoft.com/office/drawing/2014/main" val="2728923774"/>
                  </a:ext>
                </a:extLst>
              </a:tr>
            </a:tbl>
          </a:graphicData>
        </a:graphic>
      </p:graphicFrame>
    </p:spTree>
    <p:extLst>
      <p:ext uri="{BB962C8B-B14F-4D97-AF65-F5344CB8AC3E}">
        <p14:creationId xmlns:p14="http://schemas.microsoft.com/office/powerpoint/2010/main" val="3754215292"/>
      </p:ext>
    </p:extLst>
  </p:cSld>
  <p:clrMapOvr>
    <a:masterClrMapping/>
  </p:clrMapOvr>
</p:sld>
</file>

<file path=ppt/theme/theme1.xml><?xml version="1.0" encoding="utf-8"?>
<a:theme xmlns:a="http://schemas.openxmlformats.org/drawingml/2006/main" name="Computer Science &amp; Mathematics Major for College: Software &amp; Media Applications by Slidesgo">
  <a:themeElements>
    <a:clrScheme name="Simple Light">
      <a:dk1>
        <a:srgbClr val="000000"/>
      </a:dk1>
      <a:lt1>
        <a:srgbClr val="FFFFFF"/>
      </a:lt1>
      <a:dk2>
        <a:srgbClr val="666666"/>
      </a:dk2>
      <a:lt2>
        <a:srgbClr val="FFFFFF"/>
      </a:lt2>
      <a:accent1>
        <a:srgbClr val="B7B7B7"/>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F1F5BF9BA03CD448733D401D2715B86" ma:contentTypeVersion="6" ma:contentTypeDescription="Create a new document." ma:contentTypeScope="" ma:versionID="eb3614a9e408adde10eb4d71d4895d76">
  <xsd:schema xmlns:xsd="http://www.w3.org/2001/XMLSchema" xmlns:xs="http://www.w3.org/2001/XMLSchema" xmlns:p="http://schemas.microsoft.com/office/2006/metadata/properties" xmlns:ns2="d040b213-39be-4216-a7d7-4c420e05192f" xmlns:ns3="d5984b22-f06d-428a-9753-d5eac3e5b778" targetNamespace="http://schemas.microsoft.com/office/2006/metadata/properties" ma:root="true" ma:fieldsID="d4a88bbfa7bb68f8259b6aba89b1dd6e" ns2:_="" ns3:_="">
    <xsd:import namespace="d040b213-39be-4216-a7d7-4c420e05192f"/>
    <xsd:import namespace="d5984b22-f06d-428a-9753-d5eac3e5b77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040b213-39be-4216-a7d7-4c420e05192f"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5984b22-f06d-428a-9753-d5eac3e5b778"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2A53EA1-605E-46A7-BD98-5850018CDC4A}"/>
</file>

<file path=customXml/itemProps2.xml><?xml version="1.0" encoding="utf-8"?>
<ds:datastoreItem xmlns:ds="http://schemas.openxmlformats.org/officeDocument/2006/customXml" ds:itemID="{B8D65048-DD1C-4F1E-9698-F64004BF1149}"/>
</file>

<file path=customXml/itemProps3.xml><?xml version="1.0" encoding="utf-8"?>
<ds:datastoreItem xmlns:ds="http://schemas.openxmlformats.org/officeDocument/2006/customXml" ds:itemID="{6B7396A3-8118-45E5-B13F-F2D458B8B315}"/>
</file>

<file path=docProps/app.xml><?xml version="1.0" encoding="utf-8"?>
<Properties xmlns="http://schemas.openxmlformats.org/officeDocument/2006/extended-properties" xmlns:vt="http://schemas.openxmlformats.org/officeDocument/2006/docPropsVTypes">
  <TotalTime>590</TotalTime>
  <Words>3282</Words>
  <Application>Microsoft Macintosh PowerPoint</Application>
  <PresentationFormat>On-screen Show (16:9)</PresentationFormat>
  <Paragraphs>522</Paragraphs>
  <Slides>80</Slides>
  <Notes>59</Notes>
  <HiddenSlides>55</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80</vt:i4>
      </vt:variant>
    </vt:vector>
  </HeadingPairs>
  <TitlesOfParts>
    <vt:vector size="95" baseType="lpstr">
      <vt:lpstr>Bookerly-Regular</vt:lpstr>
      <vt:lpstr>Fira Code Medium</vt:lpstr>
      <vt:lpstr>Red Hat Text</vt:lpstr>
      <vt:lpstr>Chakra Petch Medium</vt:lpstr>
      <vt:lpstr>Roboto Medium</vt:lpstr>
      <vt:lpstr>Calibri</vt:lpstr>
      <vt:lpstr>Poppins</vt:lpstr>
      <vt:lpstr>Bebas Neue</vt:lpstr>
      <vt:lpstr>Fira Code</vt:lpstr>
      <vt:lpstr>Arial</vt:lpstr>
      <vt:lpstr>Roboto Condensed Light</vt:lpstr>
      <vt:lpstr>Proxima Nova</vt:lpstr>
      <vt:lpstr>Amatic SC</vt:lpstr>
      <vt:lpstr>Computer Science &amp; Mathematics Major for College: Software &amp; Media Applications by Slidesgo</vt:lpstr>
      <vt:lpstr>Slidesgo Final Pages</vt:lpstr>
      <vt:lpstr>Course 9 - Software Architecture II Inginerie Software</vt:lpstr>
      <vt:lpstr>Recap</vt:lpstr>
      <vt:lpstr>Quality Attributes Scenarios</vt:lpstr>
      <vt:lpstr>General Scenario</vt:lpstr>
      <vt:lpstr>Deployment</vt:lpstr>
      <vt:lpstr>Deployability Scenario</vt:lpstr>
      <vt:lpstr>Tactics</vt:lpstr>
      <vt:lpstr>Deployability Tactics</vt:lpstr>
      <vt:lpstr>Architectural Patterns</vt:lpstr>
      <vt:lpstr>Deployability Patterns</vt:lpstr>
      <vt:lpstr>Architecture Documentation</vt:lpstr>
      <vt:lpstr>Views</vt:lpstr>
      <vt:lpstr>PowerPoint Presentation</vt:lpstr>
      <vt:lpstr>Module View</vt:lpstr>
      <vt:lpstr>Example: Functional decomposition</vt:lpstr>
      <vt:lpstr>Example: Class Diagram</vt:lpstr>
      <vt:lpstr>Component &amp; Connector Views</vt:lpstr>
      <vt:lpstr>Example: Sequence diagram</vt:lpstr>
      <vt:lpstr>Allocation Views</vt:lpstr>
      <vt:lpstr>Example: Activity Diagram</vt:lpstr>
      <vt:lpstr>Architectural Report</vt:lpstr>
      <vt:lpstr>Architectural Report</vt:lpstr>
      <vt:lpstr>Future of Software Architecture</vt:lpstr>
      <vt:lpstr>Sources of advancement in Software Architecture</vt:lpstr>
      <vt:lpstr>Sources of advancement in Software Architecture</vt:lpstr>
      <vt:lpstr>Contents of this template</vt:lpstr>
      <vt:lpstr>Computer graphics </vt:lpstr>
      <vt:lpstr>Introduction</vt:lpstr>
      <vt:lpstr>Computer graphics</vt:lpstr>
      <vt:lpstr>—Someone Famous</vt:lpstr>
      <vt:lpstr>The slide title goes here!</vt:lpstr>
      <vt:lpstr>Explore computer science</vt:lpstr>
      <vt:lpstr>A picture is worth a thousand words</vt:lpstr>
      <vt:lpstr>Whoa!</vt:lpstr>
      <vt:lpstr>Computer graphics packages</vt:lpstr>
      <vt:lpstr>Computer software and media applications</vt:lpstr>
      <vt:lpstr>Job title examples</vt:lpstr>
      <vt:lpstr>Professional areas</vt:lpstr>
      <vt:lpstr>What courses to take?</vt:lpstr>
      <vt:lpstr>Labor insertion</vt:lpstr>
      <vt:lpstr>Where are professionals needed?</vt:lpstr>
      <vt:lpstr>What are other related majors?</vt:lpstr>
      <vt:lpstr>Data modeling / warehousing database administration </vt:lpstr>
      <vt:lpstr>Graph about database admin.</vt:lpstr>
      <vt:lpstr>150,000</vt:lpstr>
      <vt:lpstr>9h 55m 23s</vt:lpstr>
      <vt:lpstr>What courses to take?</vt:lpstr>
      <vt:lpstr>Modeling, virtual environments and simulation</vt:lpstr>
      <vt:lpstr>Our major program</vt:lpstr>
      <vt:lpstr>Best modeling courses</vt:lpstr>
      <vt:lpstr>Employments in this sector</vt:lpstr>
      <vt:lpstr>Awesome words</vt:lpstr>
      <vt:lpstr>Study schedule </vt:lpstr>
      <vt:lpstr>A picture always reinforces the concept</vt:lpstr>
      <vt:lpstr>Our department</vt:lpstr>
      <vt:lpstr>Enrollment platform</vt:lpstr>
      <vt:lpstr>Studying app</vt:lpstr>
      <vt:lpstr>Messaging app</vt:lpstr>
      <vt:lpstr>Thanks!</vt:lpstr>
      <vt:lpstr>Alternative resources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PowerPoint Presentation</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Science &amp; Mathematics Major for College: Software &amp; Media Applications</dc:title>
  <cp:lastModifiedBy>Rares Cristea</cp:lastModifiedBy>
  <cp:revision>1</cp:revision>
  <dcterms:modified xsi:type="dcterms:W3CDTF">2022-12-06T07:19:53Z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0x010100DF1F5BF9BA03CD448733D401D2715B86</vt:lpwstr>
  </property>
</Properties>
</file>